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49" r:id="rId1"/>
  </p:sldMasterIdLst>
  <p:notesMasterIdLst>
    <p:notesMasterId r:id="rId5"/>
  </p:notesMasterIdLst>
  <p:sldIdLst>
    <p:sldId id="256" r:id="rId2"/>
    <p:sldId id="257" r:id="rId3"/>
    <p:sldId id="258" r:id="rId4"/>
  </p:sldIdLst>
  <p:sldSz cx="10680700" cy="7556500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0">
          <p15:clr>
            <a:srgbClr val="A4A3A4"/>
          </p15:clr>
        </p15:guide>
        <p15:guide id="2" pos="336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76" d="100"/>
          <a:sy n="76" d="100"/>
        </p:scale>
        <p:origin x="714" y="72"/>
      </p:cViewPr>
      <p:guideLst>
        <p:guide orient="horz" pos="2380"/>
        <p:guide pos="33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l-PL" noProof="0" smtClean="0">
                <a:sym typeface="Helvetica Neue" charset="0"/>
              </a:rPr>
              <a:t>Click to edit Master text styles</a:t>
            </a:r>
          </a:p>
          <a:p>
            <a:pPr lvl="1"/>
            <a:r>
              <a:rPr lang="en-US" altLang="pl-PL" noProof="0" smtClean="0">
                <a:sym typeface="Helvetica Neue" charset="0"/>
              </a:rPr>
              <a:t>Second level</a:t>
            </a:r>
          </a:p>
          <a:p>
            <a:pPr lvl="2"/>
            <a:r>
              <a:rPr lang="en-US" altLang="pl-PL" noProof="0" smtClean="0">
                <a:sym typeface="Helvetica Neue" charset="0"/>
              </a:rPr>
              <a:t>Third level</a:t>
            </a:r>
          </a:p>
          <a:p>
            <a:pPr lvl="3"/>
            <a:r>
              <a:rPr lang="en-US" altLang="pl-PL" noProof="0" smtClean="0">
                <a:sym typeface="Helvetica Neue" charset="0"/>
              </a:rPr>
              <a:t>Fourth level</a:t>
            </a:r>
          </a:p>
          <a:p>
            <a:pPr lvl="4"/>
            <a:r>
              <a:rPr lang="en-US" altLang="pl-PL" noProof="0" smtClean="0">
                <a:sym typeface="Helvetica Neue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4456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1pPr>
    <a:lvl2pPr indent="228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2pPr>
    <a:lvl3pPr indent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3pPr>
    <a:lvl4pPr indent="685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4pPr>
    <a:lvl5pPr indent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35088" y="1236663"/>
            <a:ext cx="8010525" cy="263048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35088" y="3968750"/>
            <a:ext cx="8010525" cy="18240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01B96-3DB2-4EB1-8A9E-80E0FC9ACB9C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401638"/>
            <a:ext cx="9210675" cy="14605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35013" y="2011363"/>
            <a:ext cx="9210675" cy="4794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4F2E8-38A4-418F-AC27-29C0BF4724E6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643813" y="401638"/>
            <a:ext cx="2301875" cy="640397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35013" y="401638"/>
            <a:ext cx="6756400" cy="64039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8842F-05F9-4576-B2C2-36F6181EB945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401638"/>
            <a:ext cx="9210675" cy="14605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35013" y="2011363"/>
            <a:ext cx="9210675" cy="4794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525B4-FBCB-4624-A45B-41F0BBE61F1D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8663" y="1884363"/>
            <a:ext cx="9212262" cy="31432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8663" y="5056188"/>
            <a:ext cx="9212262" cy="1654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FC92C-88EF-4864-AFFA-38BEE1D7D9CB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401638"/>
            <a:ext cx="9210675" cy="14605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35013" y="2011363"/>
            <a:ext cx="4529137" cy="4794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416550" y="2011363"/>
            <a:ext cx="4529138" cy="4794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663A0-FE0E-4253-B0DA-37A85CDDB749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401638"/>
            <a:ext cx="9212262" cy="14605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35013" y="1852613"/>
            <a:ext cx="4519612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35013" y="2760663"/>
            <a:ext cx="4519612" cy="40592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407025" y="1852613"/>
            <a:ext cx="4540250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407025" y="2760663"/>
            <a:ext cx="4540250" cy="40592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7FD34-998B-478A-B6E7-DA64211DFE53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401638"/>
            <a:ext cx="9210675" cy="14605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8EA74-4957-4CDF-A5D0-9F69670242E7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364B-FC93-448C-9160-8D7B8F73D297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503238"/>
            <a:ext cx="3444875" cy="1763712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40250" y="1087438"/>
            <a:ext cx="5407025" cy="537051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35013" y="2266950"/>
            <a:ext cx="3444875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3224B-FE34-4892-B7E7-1B8EB269B1D1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503238"/>
            <a:ext cx="3444875" cy="1763712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40250" y="1087438"/>
            <a:ext cx="5407025" cy="5370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>
              <a:sym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35013" y="2266950"/>
            <a:ext cx="3444875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443D7-445E-4E56-AF56-0D8BD141683C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/>
          </p:cNvSpPr>
          <p:nvPr>
            <p:ph type="sldNum" sz="quarter" idx="2"/>
          </p:nvPr>
        </p:nvSpPr>
        <p:spPr bwMode="auto">
          <a:xfrm>
            <a:off x="9542463" y="6891338"/>
            <a:ext cx="344487" cy="3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52144" tIns="52144" rIns="52144" bIns="52144" numCol="1" anchor="t" anchorCtr="0" compatLnSpc="1">
            <a:prstTxWarp prst="textNoShape">
              <a:avLst/>
            </a:prstTxWarp>
          </a:bodyPr>
          <a:lstStyle>
            <a:lvl1pPr algn="r" defTabSz="1042988" eaLnBrk="1">
              <a:defRPr sz="1600"/>
            </a:lvl1pPr>
          </a:lstStyle>
          <a:p>
            <a:pPr>
              <a:defRPr/>
            </a:pPr>
            <a:fld id="{98F46EED-94B2-47B6-8522-43B7098AE106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1042988" rtl="0" eaLnBrk="0" fontAlgn="base" hangingPunct="0">
        <a:spcBef>
          <a:spcPct val="0"/>
        </a:spcBef>
        <a:spcAft>
          <a:spcPct val="0"/>
        </a:spcAft>
        <a:defRPr sz="5000" kern="1200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1pPr>
      <a:lvl2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charset="0"/>
        </a:defRPr>
      </a:lvl2pPr>
      <a:lvl3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charset="0"/>
        </a:defRPr>
      </a:lvl3pPr>
      <a:lvl4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charset="0"/>
        </a:defRPr>
      </a:lvl4pPr>
      <a:lvl5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charset="0"/>
        </a:defRPr>
      </a:lvl5pPr>
      <a:lvl6pPr marL="457200" algn="ctr" defTabSz="1042988" rtl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ctr" defTabSz="1042988" rtl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ctr" defTabSz="1042988" rtl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ctr" defTabSz="1042988" rtl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lvl1pPr marL="390525" indent="-390525" algn="l" defTabSz="1042988" rtl="0" eaLnBrk="0" fontAlgn="base" hangingPunct="0">
        <a:spcBef>
          <a:spcPts val="800"/>
        </a:spcBef>
        <a:spcAft>
          <a:spcPct val="0"/>
        </a:spcAft>
        <a:buSzPct val="100000"/>
        <a:buChar char="»"/>
        <a:defRPr sz="3600" kern="1200">
          <a:solidFill>
            <a:srgbClr val="000000"/>
          </a:solidFill>
          <a:latin typeface="+mn-lt"/>
          <a:ea typeface="+mn-ea"/>
          <a:cs typeface="+mn-cs"/>
          <a:sym typeface="Arial" charset="0"/>
        </a:defRPr>
      </a:lvl1pPr>
      <a:lvl2pPr marL="1254125" indent="-733425" algn="l" defTabSz="1042988" rtl="0" eaLnBrk="0" fontAlgn="base" hangingPunct="0">
        <a:spcBef>
          <a:spcPts val="800"/>
        </a:spcBef>
        <a:spcAft>
          <a:spcPct val="0"/>
        </a:spcAft>
        <a:buSzPct val="100000"/>
        <a:buChar char="–"/>
        <a:defRPr sz="3600" kern="1200">
          <a:solidFill>
            <a:srgbClr val="000000"/>
          </a:solidFill>
          <a:latin typeface="+mn-lt"/>
          <a:ea typeface="+mn-ea"/>
          <a:cs typeface="+mn-cs"/>
          <a:sym typeface="Arial" charset="0"/>
        </a:defRPr>
      </a:lvl2pPr>
      <a:lvl3pPr marL="1735138" indent="-692150" algn="l" defTabSz="1042988" rtl="0" eaLnBrk="0" fontAlgn="base" hangingPunct="0">
        <a:spcBef>
          <a:spcPts val="800"/>
        </a:spcBef>
        <a:spcAft>
          <a:spcPct val="0"/>
        </a:spcAft>
        <a:buSzPct val="100000"/>
        <a:buChar char="•"/>
        <a:defRPr sz="3600" kern="1200">
          <a:solidFill>
            <a:srgbClr val="000000"/>
          </a:solidFill>
          <a:latin typeface="+mn-lt"/>
          <a:ea typeface="+mn-ea"/>
          <a:cs typeface="+mn-cs"/>
          <a:sym typeface="Arial" charset="0"/>
        </a:defRPr>
      </a:lvl3pPr>
      <a:lvl4pPr marL="2382838" indent="-819150" algn="l" defTabSz="1042988" rtl="0" eaLnBrk="0" fontAlgn="base" hangingPunct="0">
        <a:spcBef>
          <a:spcPts val="800"/>
        </a:spcBef>
        <a:spcAft>
          <a:spcPct val="0"/>
        </a:spcAft>
        <a:buSzPct val="100000"/>
        <a:buChar char="–"/>
        <a:defRPr sz="3600" kern="1200">
          <a:solidFill>
            <a:srgbClr val="000000"/>
          </a:solidFill>
          <a:latin typeface="+mn-lt"/>
          <a:ea typeface="+mn-ea"/>
          <a:cs typeface="+mn-cs"/>
          <a:sym typeface="Arial" charset="0"/>
        </a:defRPr>
      </a:lvl4pPr>
      <a:lvl5pPr marL="3127375" indent="-1041400" algn="l" defTabSz="1042988" rtl="0" eaLnBrk="0" fontAlgn="base" hangingPunct="0">
        <a:spcBef>
          <a:spcPts val="800"/>
        </a:spcBef>
        <a:spcAft>
          <a:spcPct val="0"/>
        </a:spcAft>
        <a:buSzPct val="100000"/>
        <a:buChar char="»"/>
        <a:defRPr sz="3600" kern="1200">
          <a:solidFill>
            <a:srgbClr val="000000"/>
          </a:solidFill>
          <a:latin typeface="+mn-lt"/>
          <a:ea typeface="+mn-ea"/>
          <a:cs typeface="+mn-cs"/>
          <a:sym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/>
          </p:cNvSpPr>
          <p:nvPr/>
        </p:nvSpPr>
        <p:spPr bwMode="auto">
          <a:xfrm>
            <a:off x="2438400" y="1676400"/>
            <a:ext cx="7439025" cy="13843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eaLnBrk="1"/>
            <a:r>
              <a:rPr lang="en-GB" altLang="en-US" sz="2800" b="1" dirty="0" smtClean="0">
                <a:latin typeface="Calibri" pitchFamily="34" charset="0"/>
                <a:cs typeface="Calibri" pitchFamily="34" charset="0"/>
              </a:rPr>
              <a:t>V </a:t>
            </a:r>
            <a:r>
              <a:rPr lang="en-GB" altLang="en-US" sz="2800" b="1" dirty="0">
                <a:latin typeface="Calibri" pitchFamily="34" charset="0"/>
                <a:cs typeface="Calibri" pitchFamily="34" charset="0"/>
              </a:rPr>
              <a:t>International Conference</a:t>
            </a:r>
            <a:endParaRPr lang="pl-PL" altLang="en-US" sz="2800" b="1" dirty="0">
              <a:latin typeface="Calibri" pitchFamily="34" charset="0"/>
              <a:cs typeface="Calibri" pitchFamily="34" charset="0"/>
            </a:endParaRPr>
          </a:p>
          <a:p>
            <a:pPr eaLnBrk="1"/>
            <a:r>
              <a:rPr lang="en-GB" altLang="pl-PL" sz="2800" b="1" dirty="0">
                <a:latin typeface="Calibri" pitchFamily="34" charset="0"/>
                <a:cs typeface="Calibri" pitchFamily="34" charset="0"/>
              </a:rPr>
              <a:t>“Scientific-Research Cooperation between Vietnam and Poland” (POL-VIET)</a:t>
            </a:r>
            <a:endParaRPr lang="en-US" altLang="pl-PL" sz="2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51" name="Rectangle 2"/>
          <p:cNvSpPr>
            <a:spLocks/>
          </p:cNvSpPr>
          <p:nvPr/>
        </p:nvSpPr>
        <p:spPr bwMode="auto">
          <a:xfrm>
            <a:off x="2473325" y="3130550"/>
            <a:ext cx="1406795" cy="33855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  <a:effectLst/>
        </p:spPr>
        <p:txBody>
          <a:bodyPr wrap="none" lIns="45720" rIns="45720">
            <a:spAutoFit/>
          </a:bodyPr>
          <a:lstStyle/>
          <a:p>
            <a:pPr eaLnBrk="1"/>
            <a:r>
              <a:rPr lang="pl-PL" altLang="en-US" sz="1600" b="1" dirty="0" smtClean="0">
                <a:latin typeface="Calibri" pitchFamily="34" charset="0"/>
                <a:cs typeface="Calibri" pitchFamily="34" charset="0"/>
              </a:rPr>
              <a:t>08-10</a:t>
            </a:r>
            <a:r>
              <a:rPr lang="en-GB" altLang="en-US" sz="16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l-PL" altLang="en-US" sz="1600" b="1" dirty="0" err="1" smtClean="0">
                <a:latin typeface="Calibri" pitchFamily="34" charset="0"/>
                <a:cs typeface="Calibri" pitchFamily="34" charset="0"/>
              </a:rPr>
              <a:t>July</a:t>
            </a:r>
            <a:r>
              <a:rPr lang="pl-PL" altLang="en-US" sz="16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altLang="en-US" sz="1600" b="1" dirty="0" smtClean="0">
                <a:latin typeface="Calibri" pitchFamily="34" charset="0"/>
                <a:cs typeface="Calibri" pitchFamily="34" charset="0"/>
              </a:rPr>
              <a:t>201</a:t>
            </a:r>
            <a:r>
              <a:rPr lang="pl-PL" altLang="en-US" sz="1600" b="1" dirty="0" smtClean="0">
                <a:latin typeface="Calibri" pitchFamily="34" charset="0"/>
                <a:cs typeface="Calibri" pitchFamily="34" charset="0"/>
              </a:rPr>
              <a:t>9</a:t>
            </a:r>
            <a:endParaRPr lang="en-US" altLang="pl-PL" sz="1600" dirty="0">
              <a:solidFill>
                <a:srgbClr val="80808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430" y="4498330"/>
            <a:ext cx="3524576" cy="145491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8100" y="698500"/>
            <a:ext cx="7924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Obraz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ytuł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4" name="Podtytuł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349951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Blank Presentation - 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  <a:sym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  <a:sym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596</TotalTime>
  <Words>18</Words>
  <Application>Microsoft Office PowerPoint</Application>
  <PresentationFormat>Niestandardowy</PresentationFormat>
  <Paragraphs>3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7" baseType="lpstr">
      <vt:lpstr>Arial</vt:lpstr>
      <vt:lpstr>Calibri</vt:lpstr>
      <vt:lpstr>Helvetica Neue</vt:lpstr>
      <vt:lpstr>Blank Presentation - Default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Maciek</dc:creator>
  <cp:lastModifiedBy>Marek</cp:lastModifiedBy>
  <cp:revision>48</cp:revision>
  <dcterms:modified xsi:type="dcterms:W3CDTF">2019-06-07T12:48:22Z</dcterms:modified>
</cp:coreProperties>
</file>