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21386800" cy="30279975"/>
  <p:notesSz cx="6858000" cy="9144000"/>
  <p:defaultTextStyle>
    <a:defPPr>
      <a:defRPr lang="en-US"/>
    </a:defPPr>
    <a:lvl1pPr marL="0" algn="l" defTabSz="2952323" rtl="0" eaLnBrk="1" latinLnBrk="0" hangingPunct="1">
      <a:defRPr sz="5800" kern="1200">
        <a:solidFill>
          <a:schemeClr val="tx1"/>
        </a:solidFill>
        <a:latin typeface="+mn-lt"/>
        <a:ea typeface="+mn-ea"/>
        <a:cs typeface="+mn-cs"/>
      </a:defRPr>
    </a:lvl1pPr>
    <a:lvl2pPr marL="1476162" algn="l" defTabSz="2952323" rtl="0" eaLnBrk="1" latinLnBrk="0" hangingPunct="1">
      <a:defRPr sz="5800" kern="1200">
        <a:solidFill>
          <a:schemeClr val="tx1"/>
        </a:solidFill>
        <a:latin typeface="+mn-lt"/>
        <a:ea typeface="+mn-ea"/>
        <a:cs typeface="+mn-cs"/>
      </a:defRPr>
    </a:lvl2pPr>
    <a:lvl3pPr marL="2952323" algn="l" defTabSz="2952323" rtl="0" eaLnBrk="1" latinLnBrk="0" hangingPunct="1">
      <a:defRPr sz="5800" kern="1200">
        <a:solidFill>
          <a:schemeClr val="tx1"/>
        </a:solidFill>
        <a:latin typeface="+mn-lt"/>
        <a:ea typeface="+mn-ea"/>
        <a:cs typeface="+mn-cs"/>
      </a:defRPr>
    </a:lvl3pPr>
    <a:lvl4pPr marL="4428485" algn="l" defTabSz="2952323" rtl="0" eaLnBrk="1" latinLnBrk="0" hangingPunct="1">
      <a:defRPr sz="5800" kern="1200">
        <a:solidFill>
          <a:schemeClr val="tx1"/>
        </a:solidFill>
        <a:latin typeface="+mn-lt"/>
        <a:ea typeface="+mn-ea"/>
        <a:cs typeface="+mn-cs"/>
      </a:defRPr>
    </a:lvl4pPr>
    <a:lvl5pPr marL="5904647" algn="l" defTabSz="2952323" rtl="0" eaLnBrk="1" latinLnBrk="0" hangingPunct="1">
      <a:defRPr sz="5800" kern="1200">
        <a:solidFill>
          <a:schemeClr val="tx1"/>
        </a:solidFill>
        <a:latin typeface="+mn-lt"/>
        <a:ea typeface="+mn-ea"/>
        <a:cs typeface="+mn-cs"/>
      </a:defRPr>
    </a:lvl5pPr>
    <a:lvl6pPr marL="7380808" algn="l" defTabSz="2952323" rtl="0" eaLnBrk="1" latinLnBrk="0" hangingPunct="1">
      <a:defRPr sz="5800" kern="1200">
        <a:solidFill>
          <a:schemeClr val="tx1"/>
        </a:solidFill>
        <a:latin typeface="+mn-lt"/>
        <a:ea typeface="+mn-ea"/>
        <a:cs typeface="+mn-cs"/>
      </a:defRPr>
    </a:lvl6pPr>
    <a:lvl7pPr marL="8856970" algn="l" defTabSz="2952323" rtl="0" eaLnBrk="1" latinLnBrk="0" hangingPunct="1">
      <a:defRPr sz="5800" kern="1200">
        <a:solidFill>
          <a:schemeClr val="tx1"/>
        </a:solidFill>
        <a:latin typeface="+mn-lt"/>
        <a:ea typeface="+mn-ea"/>
        <a:cs typeface="+mn-cs"/>
      </a:defRPr>
    </a:lvl7pPr>
    <a:lvl8pPr marL="10333131" algn="l" defTabSz="2952323" rtl="0" eaLnBrk="1" latinLnBrk="0" hangingPunct="1">
      <a:defRPr sz="5800" kern="1200">
        <a:solidFill>
          <a:schemeClr val="tx1"/>
        </a:solidFill>
        <a:latin typeface="+mn-lt"/>
        <a:ea typeface="+mn-ea"/>
        <a:cs typeface="+mn-cs"/>
      </a:defRPr>
    </a:lvl8pPr>
    <a:lvl9pPr marL="11809293" algn="l" defTabSz="2952323" rtl="0" eaLnBrk="1" latinLnBrk="0" hangingPunct="1">
      <a:defRPr sz="5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537">
          <p15:clr>
            <a:srgbClr val="A4A3A4"/>
          </p15:clr>
        </p15:guide>
        <p15:guide id="2" pos="673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A828"/>
    <a:srgbClr val="992607"/>
    <a:srgbClr val="D1D1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 d="100"/>
          <a:sy n="12" d="100"/>
        </p:scale>
        <p:origin x="1674" y="48"/>
      </p:cViewPr>
      <p:guideLst>
        <p:guide orient="horz" pos="9537"/>
        <p:guide pos="673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Arkusz_programu_Microsoft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Arkusz_programu_Microsoft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Arkusz_programu_Microsoft_Excel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6966797241452783E-2"/>
          <c:y val="4.1524827343751437E-2"/>
          <c:w val="0.73311100081602609"/>
          <c:h val="0.85483724838837494"/>
        </c:manualLayout>
      </c:layout>
      <c:lineChart>
        <c:grouping val="stacked"/>
        <c:varyColors val="0"/>
        <c:ser>
          <c:idx val="0"/>
          <c:order val="0"/>
          <c:tx>
            <c:strRef>
              <c:f>Sheet1!$B$1</c:f>
              <c:strCache>
                <c:ptCount val="1"/>
                <c:pt idx="0">
                  <c:v>Series 1</c:v>
                </c:pt>
              </c:strCache>
            </c:strRef>
          </c:tx>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ser>
        <c:ser>
          <c:idx val="1"/>
          <c:order val="1"/>
          <c:tx>
            <c:strRef>
              <c:f>Sheet1!$C$1</c:f>
              <c:strCache>
                <c:ptCount val="1"/>
                <c:pt idx="0">
                  <c:v>Series 2</c:v>
                </c:pt>
              </c:strCache>
            </c:strRef>
          </c:tx>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ser>
        <c:ser>
          <c:idx val="2"/>
          <c:order val="2"/>
          <c:tx>
            <c:strRef>
              <c:f>Sheet1!$D$1</c:f>
              <c:strCache>
                <c:ptCount val="1"/>
                <c:pt idx="0">
                  <c:v>Series 3</c:v>
                </c:pt>
              </c:strCache>
            </c:strRef>
          </c:tx>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ser>
        <c:dLbls>
          <c:showLegendKey val="0"/>
          <c:showVal val="0"/>
          <c:showCatName val="0"/>
          <c:showSerName val="0"/>
          <c:showPercent val="0"/>
          <c:showBubbleSize val="0"/>
        </c:dLbls>
        <c:marker val="1"/>
        <c:smooth val="0"/>
        <c:axId val="815794048"/>
        <c:axId val="815794592"/>
      </c:lineChart>
      <c:catAx>
        <c:axId val="815794048"/>
        <c:scaling>
          <c:orientation val="minMax"/>
        </c:scaling>
        <c:delete val="0"/>
        <c:axPos val="b"/>
        <c:numFmt formatCode="General" sourceLinked="0"/>
        <c:majorTickMark val="out"/>
        <c:minorTickMark val="none"/>
        <c:tickLblPos val="nextTo"/>
        <c:crossAx val="815794592"/>
        <c:crosses val="autoZero"/>
        <c:auto val="1"/>
        <c:lblAlgn val="ctr"/>
        <c:lblOffset val="100"/>
        <c:noMultiLvlLbl val="0"/>
      </c:catAx>
      <c:valAx>
        <c:axId val="815794592"/>
        <c:scaling>
          <c:orientation val="minMax"/>
        </c:scaling>
        <c:delete val="0"/>
        <c:axPos val="l"/>
        <c:majorGridlines/>
        <c:numFmt formatCode="General" sourceLinked="1"/>
        <c:majorTickMark val="out"/>
        <c:minorTickMark val="none"/>
        <c:tickLblPos val="nextTo"/>
        <c:crossAx val="815794048"/>
        <c:crosses val="autoZero"/>
        <c:crossBetween val="between"/>
      </c:valAx>
    </c:plotArea>
    <c:legend>
      <c:legendPos val="r"/>
      <c:layout/>
      <c:overlay val="0"/>
    </c:legend>
    <c:plotVisOnly val="1"/>
    <c:dispBlanksAs val="zero"/>
    <c:showDLblsOverMax val="0"/>
  </c:chart>
  <c:txPr>
    <a:bodyPr/>
    <a:lstStyle/>
    <a:p>
      <a:pPr>
        <a:defRPr sz="1800"/>
      </a:pPr>
      <a:endParaRPr lang="pl-PL"/>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er>
        <c:dLbls>
          <c:showLegendKey val="0"/>
          <c:showVal val="0"/>
          <c:showCatName val="0"/>
          <c:showSerName val="0"/>
          <c:showPercent val="0"/>
          <c:showBubbleSize val="0"/>
        </c:dLbls>
        <c:gapWidth val="150"/>
        <c:shape val="box"/>
        <c:axId val="815785344"/>
        <c:axId val="815786432"/>
        <c:axId val="0"/>
      </c:bar3DChart>
      <c:catAx>
        <c:axId val="815785344"/>
        <c:scaling>
          <c:orientation val="minMax"/>
        </c:scaling>
        <c:delete val="0"/>
        <c:axPos val="b"/>
        <c:numFmt formatCode="General" sourceLinked="0"/>
        <c:majorTickMark val="out"/>
        <c:minorTickMark val="none"/>
        <c:tickLblPos val="nextTo"/>
        <c:crossAx val="815786432"/>
        <c:crosses val="autoZero"/>
        <c:auto val="1"/>
        <c:lblAlgn val="ctr"/>
        <c:lblOffset val="100"/>
        <c:noMultiLvlLbl val="0"/>
      </c:catAx>
      <c:valAx>
        <c:axId val="815786432"/>
        <c:scaling>
          <c:orientation val="minMax"/>
        </c:scaling>
        <c:delete val="0"/>
        <c:axPos val="l"/>
        <c:majorGridlines/>
        <c:numFmt formatCode="General" sourceLinked="1"/>
        <c:majorTickMark val="out"/>
        <c:minorTickMark val="none"/>
        <c:tickLblPos val="nextTo"/>
        <c:crossAx val="815785344"/>
        <c:crosses val="autoZero"/>
        <c:crossBetween val="between"/>
      </c:valAx>
    </c:plotArea>
    <c:legend>
      <c:legendPos val="r"/>
      <c:layout/>
      <c:overlay val="0"/>
    </c:legend>
    <c:plotVisOnly val="1"/>
    <c:dispBlanksAs val="gap"/>
    <c:showDLblsOverMax val="0"/>
  </c:chart>
  <c:txPr>
    <a:bodyPr/>
    <a:lstStyle/>
    <a:p>
      <a:pPr>
        <a:defRPr sz="1800"/>
      </a:pPr>
      <a:endParaRPr lang="pl-PL"/>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radarChart>
        <c:radarStyle val="filled"/>
        <c:varyColors val="0"/>
        <c:ser>
          <c:idx val="0"/>
          <c:order val="0"/>
          <c:tx>
            <c:strRef>
              <c:f>Sheet1!$B$1</c:f>
              <c:strCache>
                <c:ptCount val="1"/>
                <c:pt idx="0">
                  <c:v>Series 1</c:v>
                </c:pt>
              </c:strCache>
            </c:strRef>
          </c:tx>
          <c:cat>
            <c:numRef>
              <c:f>Sheet1!$A$2:$A$6</c:f>
              <c:numCache>
                <c:formatCode>m/d/yyyy</c:formatCode>
                <c:ptCount val="5"/>
                <c:pt idx="0">
                  <c:v>37377</c:v>
                </c:pt>
                <c:pt idx="1">
                  <c:v>37408</c:v>
                </c:pt>
                <c:pt idx="2">
                  <c:v>37438</c:v>
                </c:pt>
                <c:pt idx="3">
                  <c:v>37469</c:v>
                </c:pt>
                <c:pt idx="4">
                  <c:v>37500</c:v>
                </c:pt>
              </c:numCache>
            </c:numRef>
          </c:cat>
          <c:val>
            <c:numRef>
              <c:f>Sheet1!$B$2:$B$6</c:f>
              <c:numCache>
                <c:formatCode>General</c:formatCode>
                <c:ptCount val="5"/>
                <c:pt idx="0">
                  <c:v>32</c:v>
                </c:pt>
                <c:pt idx="1">
                  <c:v>32</c:v>
                </c:pt>
                <c:pt idx="2">
                  <c:v>28</c:v>
                </c:pt>
                <c:pt idx="3">
                  <c:v>12</c:v>
                </c:pt>
                <c:pt idx="4">
                  <c:v>15</c:v>
                </c:pt>
              </c:numCache>
            </c:numRef>
          </c:val>
        </c:ser>
        <c:ser>
          <c:idx val="1"/>
          <c:order val="1"/>
          <c:tx>
            <c:strRef>
              <c:f>Sheet1!$C$1</c:f>
              <c:strCache>
                <c:ptCount val="1"/>
                <c:pt idx="0">
                  <c:v>Series 2</c:v>
                </c:pt>
              </c:strCache>
            </c:strRef>
          </c:tx>
          <c:cat>
            <c:numRef>
              <c:f>Sheet1!$A$2:$A$6</c:f>
              <c:numCache>
                <c:formatCode>m/d/yyyy</c:formatCode>
                <c:ptCount val="5"/>
                <c:pt idx="0">
                  <c:v>37377</c:v>
                </c:pt>
                <c:pt idx="1">
                  <c:v>37408</c:v>
                </c:pt>
                <c:pt idx="2">
                  <c:v>37438</c:v>
                </c:pt>
                <c:pt idx="3">
                  <c:v>37469</c:v>
                </c:pt>
                <c:pt idx="4">
                  <c:v>37500</c:v>
                </c:pt>
              </c:numCache>
            </c:numRef>
          </c:cat>
          <c:val>
            <c:numRef>
              <c:f>Sheet1!$C$2:$C$6</c:f>
              <c:numCache>
                <c:formatCode>General</c:formatCode>
                <c:ptCount val="5"/>
                <c:pt idx="0">
                  <c:v>12</c:v>
                </c:pt>
                <c:pt idx="1">
                  <c:v>12</c:v>
                </c:pt>
                <c:pt idx="2">
                  <c:v>12</c:v>
                </c:pt>
                <c:pt idx="3">
                  <c:v>21</c:v>
                </c:pt>
                <c:pt idx="4">
                  <c:v>28</c:v>
                </c:pt>
              </c:numCache>
            </c:numRef>
          </c:val>
        </c:ser>
        <c:dLbls>
          <c:showLegendKey val="0"/>
          <c:showVal val="0"/>
          <c:showCatName val="0"/>
          <c:showSerName val="0"/>
          <c:showPercent val="0"/>
          <c:showBubbleSize val="0"/>
        </c:dLbls>
        <c:axId val="815788608"/>
        <c:axId val="815789696"/>
      </c:radarChart>
      <c:catAx>
        <c:axId val="815788608"/>
        <c:scaling>
          <c:orientation val="minMax"/>
        </c:scaling>
        <c:delete val="0"/>
        <c:axPos val="b"/>
        <c:majorGridlines/>
        <c:numFmt formatCode="m/d/yyyy" sourceLinked="1"/>
        <c:majorTickMark val="out"/>
        <c:minorTickMark val="none"/>
        <c:tickLblPos val="nextTo"/>
        <c:crossAx val="815789696"/>
        <c:crosses val="autoZero"/>
        <c:auto val="1"/>
        <c:lblAlgn val="ctr"/>
        <c:lblOffset val="100"/>
        <c:noMultiLvlLbl val="0"/>
      </c:catAx>
      <c:valAx>
        <c:axId val="815789696"/>
        <c:scaling>
          <c:orientation val="minMax"/>
        </c:scaling>
        <c:delete val="0"/>
        <c:axPos val="l"/>
        <c:majorGridlines/>
        <c:numFmt formatCode="General" sourceLinked="1"/>
        <c:majorTickMark val="cross"/>
        <c:minorTickMark val="none"/>
        <c:tickLblPos val="nextTo"/>
        <c:crossAx val="815788608"/>
        <c:crosses val="autoZero"/>
        <c:crossBetween val="between"/>
      </c:valAx>
    </c:plotArea>
    <c:legend>
      <c:legendPos val="r"/>
      <c:layout/>
      <c:overlay val="0"/>
    </c:legend>
    <c:plotVisOnly val="1"/>
    <c:dispBlanksAs val="gap"/>
    <c:showDLblsOverMax val="0"/>
  </c:chart>
  <c:txPr>
    <a:bodyPr/>
    <a:lstStyle/>
    <a:p>
      <a:pPr>
        <a:defRPr sz="1800"/>
      </a:pPr>
      <a:endParaRPr lang="pl-PL"/>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729B6B-96CE-4BC2-B4F2-4AAB1E373216}" type="doc">
      <dgm:prSet loTypeId="urn:microsoft.com/office/officeart/2005/8/layout/gear1" loCatId="relationship" qsTypeId="urn:microsoft.com/office/officeart/2005/8/quickstyle/simple1" qsCatId="simple" csTypeId="urn:microsoft.com/office/officeart/2005/8/colors/accent1_2" csCatId="accent1" phldr="1"/>
      <dgm:spPr/>
    </dgm:pt>
    <dgm:pt modelId="{13CD0D29-7C51-4960-92BC-AB4DC5FA282C}">
      <dgm:prSet phldrT="[Text]"/>
      <dgm:spPr/>
      <dgm:t>
        <a:bodyPr/>
        <a:lstStyle/>
        <a:p>
          <a:r>
            <a:rPr lang="en-US" dirty="0" smtClean="0"/>
            <a:t>One </a:t>
          </a:r>
          <a:endParaRPr lang="en-US" dirty="0"/>
        </a:p>
      </dgm:t>
    </dgm:pt>
    <dgm:pt modelId="{CD4A646E-F5AC-49D1-8359-D62C46C8CA93}" type="parTrans" cxnId="{032D24B1-BE5A-4075-8146-4B6CF0F244A8}">
      <dgm:prSet/>
      <dgm:spPr/>
      <dgm:t>
        <a:bodyPr/>
        <a:lstStyle/>
        <a:p>
          <a:endParaRPr lang="en-US"/>
        </a:p>
      </dgm:t>
    </dgm:pt>
    <dgm:pt modelId="{B7B4B5DA-1B6C-408A-8969-782A60A8CBB4}" type="sibTrans" cxnId="{032D24B1-BE5A-4075-8146-4B6CF0F244A8}">
      <dgm:prSet/>
      <dgm:spPr/>
      <dgm:t>
        <a:bodyPr/>
        <a:lstStyle/>
        <a:p>
          <a:endParaRPr lang="en-US"/>
        </a:p>
      </dgm:t>
    </dgm:pt>
    <dgm:pt modelId="{2A613395-3ADE-49D5-9FB1-326EC44DAB6F}">
      <dgm:prSet phldrT="[Text]"/>
      <dgm:spPr/>
      <dgm:t>
        <a:bodyPr/>
        <a:lstStyle/>
        <a:p>
          <a:r>
            <a:rPr lang="en-US" dirty="0" smtClean="0"/>
            <a:t>two</a:t>
          </a:r>
          <a:endParaRPr lang="en-US" dirty="0"/>
        </a:p>
      </dgm:t>
    </dgm:pt>
    <dgm:pt modelId="{3840986E-6878-4521-9C1A-C103D777F30E}" type="parTrans" cxnId="{32A1BDBC-0D8A-41A1-B4F3-FAFAD4574F85}">
      <dgm:prSet/>
      <dgm:spPr/>
      <dgm:t>
        <a:bodyPr/>
        <a:lstStyle/>
        <a:p>
          <a:endParaRPr lang="en-US"/>
        </a:p>
      </dgm:t>
    </dgm:pt>
    <dgm:pt modelId="{9FB6AAF6-0E06-4580-B881-C312EFCCA96B}" type="sibTrans" cxnId="{32A1BDBC-0D8A-41A1-B4F3-FAFAD4574F85}">
      <dgm:prSet/>
      <dgm:spPr/>
      <dgm:t>
        <a:bodyPr/>
        <a:lstStyle/>
        <a:p>
          <a:endParaRPr lang="en-US"/>
        </a:p>
      </dgm:t>
    </dgm:pt>
    <dgm:pt modelId="{7E30C685-08DD-4608-8E70-E69B310FC25C}">
      <dgm:prSet phldrT="[Text]"/>
      <dgm:spPr/>
      <dgm:t>
        <a:bodyPr/>
        <a:lstStyle/>
        <a:p>
          <a:r>
            <a:rPr lang="en-US" dirty="0" smtClean="0"/>
            <a:t>three</a:t>
          </a:r>
          <a:endParaRPr lang="en-US" dirty="0"/>
        </a:p>
      </dgm:t>
    </dgm:pt>
    <dgm:pt modelId="{0CEEB834-808B-4BE8-8CE4-B9846FB89321}" type="parTrans" cxnId="{F2A58B4D-2A61-4E2F-B2E0-AD7606F5B6F5}">
      <dgm:prSet/>
      <dgm:spPr/>
      <dgm:t>
        <a:bodyPr/>
        <a:lstStyle/>
        <a:p>
          <a:endParaRPr lang="en-US"/>
        </a:p>
      </dgm:t>
    </dgm:pt>
    <dgm:pt modelId="{28979CE3-4CFC-424A-B934-A135505937A9}" type="sibTrans" cxnId="{F2A58B4D-2A61-4E2F-B2E0-AD7606F5B6F5}">
      <dgm:prSet/>
      <dgm:spPr/>
      <dgm:t>
        <a:bodyPr/>
        <a:lstStyle/>
        <a:p>
          <a:endParaRPr lang="en-US"/>
        </a:p>
      </dgm:t>
    </dgm:pt>
    <dgm:pt modelId="{5596DA92-23A4-4F98-B213-E9B3DE6479A7}" type="pres">
      <dgm:prSet presAssocID="{80729B6B-96CE-4BC2-B4F2-4AAB1E373216}" presName="composite" presStyleCnt="0">
        <dgm:presLayoutVars>
          <dgm:chMax val="3"/>
          <dgm:animLvl val="lvl"/>
          <dgm:resizeHandles val="exact"/>
        </dgm:presLayoutVars>
      </dgm:prSet>
      <dgm:spPr/>
    </dgm:pt>
    <dgm:pt modelId="{965F28A0-AFAA-4C1D-AEBC-E8A2FCF05BA8}" type="pres">
      <dgm:prSet presAssocID="{13CD0D29-7C51-4960-92BC-AB4DC5FA282C}" presName="gear1" presStyleLbl="node1" presStyleIdx="0" presStyleCnt="3" custLinFactNeighborX="-13296" custLinFactNeighborY="32859">
        <dgm:presLayoutVars>
          <dgm:chMax val="1"/>
          <dgm:bulletEnabled val="1"/>
        </dgm:presLayoutVars>
      </dgm:prSet>
      <dgm:spPr/>
      <dgm:t>
        <a:bodyPr/>
        <a:lstStyle/>
        <a:p>
          <a:endParaRPr lang="en-US"/>
        </a:p>
      </dgm:t>
    </dgm:pt>
    <dgm:pt modelId="{809DF35C-398C-49A7-A3C6-EF1A061F413C}" type="pres">
      <dgm:prSet presAssocID="{13CD0D29-7C51-4960-92BC-AB4DC5FA282C}" presName="gear1srcNode" presStyleLbl="node1" presStyleIdx="0" presStyleCnt="3"/>
      <dgm:spPr/>
      <dgm:t>
        <a:bodyPr/>
        <a:lstStyle/>
        <a:p>
          <a:endParaRPr lang="en-US"/>
        </a:p>
      </dgm:t>
    </dgm:pt>
    <dgm:pt modelId="{C3B8B376-4337-48AE-83EB-856E384B164B}" type="pres">
      <dgm:prSet presAssocID="{13CD0D29-7C51-4960-92BC-AB4DC5FA282C}" presName="gear1dstNode" presStyleLbl="node1" presStyleIdx="0" presStyleCnt="3"/>
      <dgm:spPr/>
      <dgm:t>
        <a:bodyPr/>
        <a:lstStyle/>
        <a:p>
          <a:endParaRPr lang="en-US"/>
        </a:p>
      </dgm:t>
    </dgm:pt>
    <dgm:pt modelId="{2BB07340-BE97-4673-BA1E-FA79701556BC}" type="pres">
      <dgm:prSet presAssocID="{2A613395-3ADE-49D5-9FB1-326EC44DAB6F}" presName="gear2" presStyleLbl="node1" presStyleIdx="1" presStyleCnt="3">
        <dgm:presLayoutVars>
          <dgm:chMax val="1"/>
          <dgm:bulletEnabled val="1"/>
        </dgm:presLayoutVars>
      </dgm:prSet>
      <dgm:spPr/>
      <dgm:t>
        <a:bodyPr/>
        <a:lstStyle/>
        <a:p>
          <a:endParaRPr lang="en-US"/>
        </a:p>
      </dgm:t>
    </dgm:pt>
    <dgm:pt modelId="{8FD036FA-F9FA-4082-A3B7-EEF6DB78B194}" type="pres">
      <dgm:prSet presAssocID="{2A613395-3ADE-49D5-9FB1-326EC44DAB6F}" presName="gear2srcNode" presStyleLbl="node1" presStyleIdx="1" presStyleCnt="3"/>
      <dgm:spPr/>
      <dgm:t>
        <a:bodyPr/>
        <a:lstStyle/>
        <a:p>
          <a:endParaRPr lang="en-US"/>
        </a:p>
      </dgm:t>
    </dgm:pt>
    <dgm:pt modelId="{5BFD7476-AA9B-4EAE-A0C3-0818D364362B}" type="pres">
      <dgm:prSet presAssocID="{2A613395-3ADE-49D5-9FB1-326EC44DAB6F}" presName="gear2dstNode" presStyleLbl="node1" presStyleIdx="1" presStyleCnt="3"/>
      <dgm:spPr/>
      <dgm:t>
        <a:bodyPr/>
        <a:lstStyle/>
        <a:p>
          <a:endParaRPr lang="en-US"/>
        </a:p>
      </dgm:t>
    </dgm:pt>
    <dgm:pt modelId="{71900B08-5B74-4F7B-A891-8F8FF911DCC2}" type="pres">
      <dgm:prSet presAssocID="{7E30C685-08DD-4608-8E70-E69B310FC25C}" presName="gear3" presStyleLbl="node1" presStyleIdx="2" presStyleCnt="3"/>
      <dgm:spPr/>
      <dgm:t>
        <a:bodyPr/>
        <a:lstStyle/>
        <a:p>
          <a:endParaRPr lang="en-US"/>
        </a:p>
      </dgm:t>
    </dgm:pt>
    <dgm:pt modelId="{9BC990D5-1DB1-44DB-9DC7-2908B6587041}" type="pres">
      <dgm:prSet presAssocID="{7E30C685-08DD-4608-8E70-E69B310FC25C}" presName="gear3tx" presStyleLbl="node1" presStyleIdx="2" presStyleCnt="3">
        <dgm:presLayoutVars>
          <dgm:chMax val="1"/>
          <dgm:bulletEnabled val="1"/>
        </dgm:presLayoutVars>
      </dgm:prSet>
      <dgm:spPr/>
      <dgm:t>
        <a:bodyPr/>
        <a:lstStyle/>
        <a:p>
          <a:endParaRPr lang="en-US"/>
        </a:p>
      </dgm:t>
    </dgm:pt>
    <dgm:pt modelId="{D32DCCA2-78FE-4277-89D0-D173146D400A}" type="pres">
      <dgm:prSet presAssocID="{7E30C685-08DD-4608-8E70-E69B310FC25C}" presName="gear3srcNode" presStyleLbl="node1" presStyleIdx="2" presStyleCnt="3"/>
      <dgm:spPr/>
      <dgm:t>
        <a:bodyPr/>
        <a:lstStyle/>
        <a:p>
          <a:endParaRPr lang="en-US"/>
        </a:p>
      </dgm:t>
    </dgm:pt>
    <dgm:pt modelId="{7B7CC542-2117-4798-B7B9-C65949641A9B}" type="pres">
      <dgm:prSet presAssocID="{7E30C685-08DD-4608-8E70-E69B310FC25C}" presName="gear3dstNode" presStyleLbl="node1" presStyleIdx="2" presStyleCnt="3"/>
      <dgm:spPr/>
      <dgm:t>
        <a:bodyPr/>
        <a:lstStyle/>
        <a:p>
          <a:endParaRPr lang="en-US"/>
        </a:p>
      </dgm:t>
    </dgm:pt>
    <dgm:pt modelId="{A7FE1BA9-6627-44D5-BD65-CD702FC5F56E}" type="pres">
      <dgm:prSet presAssocID="{B7B4B5DA-1B6C-408A-8969-782A60A8CBB4}" presName="connector1" presStyleLbl="sibTrans2D1" presStyleIdx="0" presStyleCnt="3"/>
      <dgm:spPr/>
      <dgm:t>
        <a:bodyPr/>
        <a:lstStyle/>
        <a:p>
          <a:endParaRPr lang="en-US"/>
        </a:p>
      </dgm:t>
    </dgm:pt>
    <dgm:pt modelId="{736B855E-9C45-4100-8FED-EFE88653AE98}" type="pres">
      <dgm:prSet presAssocID="{9FB6AAF6-0E06-4580-B881-C312EFCCA96B}" presName="connector2" presStyleLbl="sibTrans2D1" presStyleIdx="1" presStyleCnt="3"/>
      <dgm:spPr/>
      <dgm:t>
        <a:bodyPr/>
        <a:lstStyle/>
        <a:p>
          <a:endParaRPr lang="en-US"/>
        </a:p>
      </dgm:t>
    </dgm:pt>
    <dgm:pt modelId="{CEEE49F4-5A41-442B-8C70-143074261446}" type="pres">
      <dgm:prSet presAssocID="{28979CE3-4CFC-424A-B934-A135505937A9}" presName="connector3" presStyleLbl="sibTrans2D1" presStyleIdx="2" presStyleCnt="3"/>
      <dgm:spPr/>
      <dgm:t>
        <a:bodyPr/>
        <a:lstStyle/>
        <a:p>
          <a:endParaRPr lang="en-US"/>
        </a:p>
      </dgm:t>
    </dgm:pt>
  </dgm:ptLst>
  <dgm:cxnLst>
    <dgm:cxn modelId="{9163FD99-6D6D-4B3D-BCF6-D5A901EC0CBC}" type="presOf" srcId="{7E30C685-08DD-4608-8E70-E69B310FC25C}" destId="{D32DCCA2-78FE-4277-89D0-D173146D400A}" srcOrd="2" destOrd="0" presId="urn:microsoft.com/office/officeart/2005/8/layout/gear1"/>
    <dgm:cxn modelId="{032D24B1-BE5A-4075-8146-4B6CF0F244A8}" srcId="{80729B6B-96CE-4BC2-B4F2-4AAB1E373216}" destId="{13CD0D29-7C51-4960-92BC-AB4DC5FA282C}" srcOrd="0" destOrd="0" parTransId="{CD4A646E-F5AC-49D1-8359-D62C46C8CA93}" sibTransId="{B7B4B5DA-1B6C-408A-8969-782A60A8CBB4}"/>
    <dgm:cxn modelId="{BA3EBAF0-D073-4CA2-9AE1-1CA561EA5582}" type="presOf" srcId="{13CD0D29-7C51-4960-92BC-AB4DC5FA282C}" destId="{809DF35C-398C-49A7-A3C6-EF1A061F413C}" srcOrd="1" destOrd="0" presId="urn:microsoft.com/office/officeart/2005/8/layout/gear1"/>
    <dgm:cxn modelId="{1D92F6E8-88AE-4490-8B8D-2A53B696744D}" type="presOf" srcId="{B7B4B5DA-1B6C-408A-8969-782A60A8CBB4}" destId="{A7FE1BA9-6627-44D5-BD65-CD702FC5F56E}" srcOrd="0" destOrd="0" presId="urn:microsoft.com/office/officeart/2005/8/layout/gear1"/>
    <dgm:cxn modelId="{0C8905FD-CF35-4561-BE54-061F2632F596}" type="presOf" srcId="{2A613395-3ADE-49D5-9FB1-326EC44DAB6F}" destId="{5BFD7476-AA9B-4EAE-A0C3-0818D364362B}" srcOrd="2" destOrd="0" presId="urn:microsoft.com/office/officeart/2005/8/layout/gear1"/>
    <dgm:cxn modelId="{52F04A42-8209-4A91-A33C-8147E4142973}" type="presOf" srcId="{7E30C685-08DD-4608-8E70-E69B310FC25C}" destId="{9BC990D5-1DB1-44DB-9DC7-2908B6587041}" srcOrd="1" destOrd="0" presId="urn:microsoft.com/office/officeart/2005/8/layout/gear1"/>
    <dgm:cxn modelId="{7D7506FE-C986-4D91-B78B-EF78C88E39B0}" type="presOf" srcId="{80729B6B-96CE-4BC2-B4F2-4AAB1E373216}" destId="{5596DA92-23A4-4F98-B213-E9B3DE6479A7}" srcOrd="0" destOrd="0" presId="urn:microsoft.com/office/officeart/2005/8/layout/gear1"/>
    <dgm:cxn modelId="{32A1BDBC-0D8A-41A1-B4F3-FAFAD4574F85}" srcId="{80729B6B-96CE-4BC2-B4F2-4AAB1E373216}" destId="{2A613395-3ADE-49D5-9FB1-326EC44DAB6F}" srcOrd="1" destOrd="0" parTransId="{3840986E-6878-4521-9C1A-C103D777F30E}" sibTransId="{9FB6AAF6-0E06-4580-B881-C312EFCCA96B}"/>
    <dgm:cxn modelId="{3C023E89-A977-45B3-8A36-087DD10FFEA5}" type="presOf" srcId="{13CD0D29-7C51-4960-92BC-AB4DC5FA282C}" destId="{965F28A0-AFAA-4C1D-AEBC-E8A2FCF05BA8}" srcOrd="0" destOrd="0" presId="urn:microsoft.com/office/officeart/2005/8/layout/gear1"/>
    <dgm:cxn modelId="{DE1F9927-0E9C-4674-BDB3-60E60245FA96}" type="presOf" srcId="{7E30C685-08DD-4608-8E70-E69B310FC25C}" destId="{71900B08-5B74-4F7B-A891-8F8FF911DCC2}" srcOrd="0" destOrd="0" presId="urn:microsoft.com/office/officeart/2005/8/layout/gear1"/>
    <dgm:cxn modelId="{DEDBCF2E-E5C3-4D33-A0CC-3254F98A29A5}" type="presOf" srcId="{2A613395-3ADE-49D5-9FB1-326EC44DAB6F}" destId="{2BB07340-BE97-4673-BA1E-FA79701556BC}" srcOrd="0" destOrd="0" presId="urn:microsoft.com/office/officeart/2005/8/layout/gear1"/>
    <dgm:cxn modelId="{9A748B53-1D09-49C2-B13B-085E6CB106C7}" type="presOf" srcId="{13CD0D29-7C51-4960-92BC-AB4DC5FA282C}" destId="{C3B8B376-4337-48AE-83EB-856E384B164B}" srcOrd="2" destOrd="0" presId="urn:microsoft.com/office/officeart/2005/8/layout/gear1"/>
    <dgm:cxn modelId="{83358638-79C9-4AFB-AA7F-E07880113E0E}" type="presOf" srcId="{9FB6AAF6-0E06-4580-B881-C312EFCCA96B}" destId="{736B855E-9C45-4100-8FED-EFE88653AE98}" srcOrd="0" destOrd="0" presId="urn:microsoft.com/office/officeart/2005/8/layout/gear1"/>
    <dgm:cxn modelId="{F2A58B4D-2A61-4E2F-B2E0-AD7606F5B6F5}" srcId="{80729B6B-96CE-4BC2-B4F2-4AAB1E373216}" destId="{7E30C685-08DD-4608-8E70-E69B310FC25C}" srcOrd="2" destOrd="0" parTransId="{0CEEB834-808B-4BE8-8CE4-B9846FB89321}" sibTransId="{28979CE3-4CFC-424A-B934-A135505937A9}"/>
    <dgm:cxn modelId="{40A468B4-2F0B-45F2-A771-8AF466FB99F4}" type="presOf" srcId="{2A613395-3ADE-49D5-9FB1-326EC44DAB6F}" destId="{8FD036FA-F9FA-4082-A3B7-EEF6DB78B194}" srcOrd="1" destOrd="0" presId="urn:microsoft.com/office/officeart/2005/8/layout/gear1"/>
    <dgm:cxn modelId="{7F4D604C-44D6-461F-B570-2FFB5F14A072}" type="presOf" srcId="{28979CE3-4CFC-424A-B934-A135505937A9}" destId="{CEEE49F4-5A41-442B-8C70-143074261446}" srcOrd="0" destOrd="0" presId="urn:microsoft.com/office/officeart/2005/8/layout/gear1"/>
    <dgm:cxn modelId="{454B004C-5B77-49A2-AFB1-76C5C6A793E5}" type="presOf" srcId="{7E30C685-08DD-4608-8E70-E69B310FC25C}" destId="{7B7CC542-2117-4798-B7B9-C65949641A9B}" srcOrd="3" destOrd="0" presId="urn:microsoft.com/office/officeart/2005/8/layout/gear1"/>
    <dgm:cxn modelId="{8F37EAE0-EF22-425D-89E7-D60145CCD9E1}" type="presParOf" srcId="{5596DA92-23A4-4F98-B213-E9B3DE6479A7}" destId="{965F28A0-AFAA-4C1D-AEBC-E8A2FCF05BA8}" srcOrd="0" destOrd="0" presId="urn:microsoft.com/office/officeart/2005/8/layout/gear1"/>
    <dgm:cxn modelId="{015FD4A2-17B8-4FD2-81E2-0A184A6D6A89}" type="presParOf" srcId="{5596DA92-23A4-4F98-B213-E9B3DE6479A7}" destId="{809DF35C-398C-49A7-A3C6-EF1A061F413C}" srcOrd="1" destOrd="0" presId="urn:microsoft.com/office/officeart/2005/8/layout/gear1"/>
    <dgm:cxn modelId="{A9219CC9-2A08-4A23-9D1F-DEC2C3536E80}" type="presParOf" srcId="{5596DA92-23A4-4F98-B213-E9B3DE6479A7}" destId="{C3B8B376-4337-48AE-83EB-856E384B164B}" srcOrd="2" destOrd="0" presId="urn:microsoft.com/office/officeart/2005/8/layout/gear1"/>
    <dgm:cxn modelId="{48076E43-2852-451C-A97A-BB9A3877F469}" type="presParOf" srcId="{5596DA92-23A4-4F98-B213-E9B3DE6479A7}" destId="{2BB07340-BE97-4673-BA1E-FA79701556BC}" srcOrd="3" destOrd="0" presId="urn:microsoft.com/office/officeart/2005/8/layout/gear1"/>
    <dgm:cxn modelId="{29D8CE05-3FD2-47C2-84C1-3B9133402FC0}" type="presParOf" srcId="{5596DA92-23A4-4F98-B213-E9B3DE6479A7}" destId="{8FD036FA-F9FA-4082-A3B7-EEF6DB78B194}" srcOrd="4" destOrd="0" presId="urn:microsoft.com/office/officeart/2005/8/layout/gear1"/>
    <dgm:cxn modelId="{F883683E-594C-4D66-98F4-7E4C4029F6E4}" type="presParOf" srcId="{5596DA92-23A4-4F98-B213-E9B3DE6479A7}" destId="{5BFD7476-AA9B-4EAE-A0C3-0818D364362B}" srcOrd="5" destOrd="0" presId="urn:microsoft.com/office/officeart/2005/8/layout/gear1"/>
    <dgm:cxn modelId="{94E47415-712D-4052-BE45-68F13C8F6B5A}" type="presParOf" srcId="{5596DA92-23A4-4F98-B213-E9B3DE6479A7}" destId="{71900B08-5B74-4F7B-A891-8F8FF911DCC2}" srcOrd="6" destOrd="0" presId="urn:microsoft.com/office/officeart/2005/8/layout/gear1"/>
    <dgm:cxn modelId="{02F0D5B7-0B8B-4E8D-A930-A255FB798124}" type="presParOf" srcId="{5596DA92-23A4-4F98-B213-E9B3DE6479A7}" destId="{9BC990D5-1DB1-44DB-9DC7-2908B6587041}" srcOrd="7" destOrd="0" presId="urn:microsoft.com/office/officeart/2005/8/layout/gear1"/>
    <dgm:cxn modelId="{E721E766-9F0B-44CD-B9A0-2E9DD092D1ED}" type="presParOf" srcId="{5596DA92-23A4-4F98-B213-E9B3DE6479A7}" destId="{D32DCCA2-78FE-4277-89D0-D173146D400A}" srcOrd="8" destOrd="0" presId="urn:microsoft.com/office/officeart/2005/8/layout/gear1"/>
    <dgm:cxn modelId="{7701769F-B4B5-4C70-813F-F14D24C8CFDD}" type="presParOf" srcId="{5596DA92-23A4-4F98-B213-E9B3DE6479A7}" destId="{7B7CC542-2117-4798-B7B9-C65949641A9B}" srcOrd="9" destOrd="0" presId="urn:microsoft.com/office/officeart/2005/8/layout/gear1"/>
    <dgm:cxn modelId="{90CC462C-0707-4FD6-8C8A-7674D4156094}" type="presParOf" srcId="{5596DA92-23A4-4F98-B213-E9B3DE6479A7}" destId="{A7FE1BA9-6627-44D5-BD65-CD702FC5F56E}" srcOrd="10" destOrd="0" presId="urn:microsoft.com/office/officeart/2005/8/layout/gear1"/>
    <dgm:cxn modelId="{4574F31D-0904-4207-B996-0D6322D9EE45}" type="presParOf" srcId="{5596DA92-23A4-4F98-B213-E9B3DE6479A7}" destId="{736B855E-9C45-4100-8FED-EFE88653AE98}" srcOrd="11" destOrd="0" presId="urn:microsoft.com/office/officeart/2005/8/layout/gear1"/>
    <dgm:cxn modelId="{403D2BE4-14D7-4412-B246-0D92E0D37CC6}" type="presParOf" srcId="{5596DA92-23A4-4F98-B213-E9B3DE6479A7}" destId="{CEEE49F4-5A41-442B-8C70-143074261446}" srcOrd="12" destOrd="0" presId="urn:microsoft.com/office/officeart/2005/8/layout/gear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24AB5D-020E-4EC8-8E11-D070216683B5}" type="doc">
      <dgm:prSet loTypeId="urn:microsoft.com/office/officeart/2005/8/layout/hierarchy3" loCatId="relationship" qsTypeId="urn:microsoft.com/office/officeart/2005/8/quickstyle/simple1" qsCatId="simple" csTypeId="urn:microsoft.com/office/officeart/2005/8/colors/accent1_2" csCatId="accent1" phldr="0"/>
      <dgm:spPr/>
      <dgm:t>
        <a:bodyPr/>
        <a:lstStyle/>
        <a:p>
          <a:endParaRPr lang="en-US"/>
        </a:p>
      </dgm:t>
    </dgm:pt>
    <dgm:pt modelId="{93A450B9-F3AA-481A-99F9-B32E19CEB447}">
      <dgm:prSet phldrT="[Text]" phldr="1"/>
      <dgm:spPr/>
      <dgm:t>
        <a:bodyPr/>
        <a:lstStyle/>
        <a:p>
          <a:endParaRPr lang="en-US" dirty="0"/>
        </a:p>
      </dgm:t>
    </dgm:pt>
    <dgm:pt modelId="{4E3889BC-41FD-458D-BB55-CA0B4DE442E4}" type="parTrans" cxnId="{CFBA2C51-D31F-4AB0-A9D8-C182D21F04F1}">
      <dgm:prSet/>
      <dgm:spPr/>
      <dgm:t>
        <a:bodyPr/>
        <a:lstStyle/>
        <a:p>
          <a:endParaRPr lang="en-US"/>
        </a:p>
      </dgm:t>
    </dgm:pt>
    <dgm:pt modelId="{4DA81CB3-5B4A-47C8-A4D7-DA46FCC9907F}" type="sibTrans" cxnId="{CFBA2C51-D31F-4AB0-A9D8-C182D21F04F1}">
      <dgm:prSet/>
      <dgm:spPr/>
      <dgm:t>
        <a:bodyPr/>
        <a:lstStyle/>
        <a:p>
          <a:endParaRPr lang="en-US"/>
        </a:p>
      </dgm:t>
    </dgm:pt>
    <dgm:pt modelId="{12395CB7-6108-47FC-91FE-8D437129C2E3}">
      <dgm:prSet phldrT="[Text]" phldr="1"/>
      <dgm:spPr/>
      <dgm:t>
        <a:bodyPr/>
        <a:lstStyle/>
        <a:p>
          <a:endParaRPr lang="en-US"/>
        </a:p>
      </dgm:t>
    </dgm:pt>
    <dgm:pt modelId="{36AF5F0F-8C18-4920-A777-D949C2C05A1B}" type="parTrans" cxnId="{F4B0685B-73DD-4A37-B1DA-A188A8A83342}">
      <dgm:prSet/>
      <dgm:spPr/>
      <dgm:t>
        <a:bodyPr/>
        <a:lstStyle/>
        <a:p>
          <a:endParaRPr lang="en-US"/>
        </a:p>
      </dgm:t>
    </dgm:pt>
    <dgm:pt modelId="{F4C4E5C2-218D-4275-8BEB-182151AABEF8}" type="sibTrans" cxnId="{F4B0685B-73DD-4A37-B1DA-A188A8A83342}">
      <dgm:prSet/>
      <dgm:spPr/>
      <dgm:t>
        <a:bodyPr/>
        <a:lstStyle/>
        <a:p>
          <a:endParaRPr lang="en-US"/>
        </a:p>
      </dgm:t>
    </dgm:pt>
    <dgm:pt modelId="{C3EF4992-FA65-418C-B664-E99392E931E1}">
      <dgm:prSet phldrT="[Text]" phldr="1"/>
      <dgm:spPr/>
      <dgm:t>
        <a:bodyPr/>
        <a:lstStyle/>
        <a:p>
          <a:endParaRPr lang="en-US"/>
        </a:p>
      </dgm:t>
    </dgm:pt>
    <dgm:pt modelId="{5D47DBEB-C73B-4C6E-AD3C-B2D76510B912}" type="parTrans" cxnId="{51B95084-E901-42F9-B1B8-488E606A3977}">
      <dgm:prSet/>
      <dgm:spPr/>
      <dgm:t>
        <a:bodyPr/>
        <a:lstStyle/>
        <a:p>
          <a:endParaRPr lang="en-US"/>
        </a:p>
      </dgm:t>
    </dgm:pt>
    <dgm:pt modelId="{52F1A159-ECC4-4F6E-9685-4F967529AC76}" type="sibTrans" cxnId="{51B95084-E901-42F9-B1B8-488E606A3977}">
      <dgm:prSet/>
      <dgm:spPr/>
      <dgm:t>
        <a:bodyPr/>
        <a:lstStyle/>
        <a:p>
          <a:endParaRPr lang="en-US"/>
        </a:p>
      </dgm:t>
    </dgm:pt>
    <dgm:pt modelId="{0EF5E3A6-0D38-457C-B210-6C34C6B5AA92}">
      <dgm:prSet phldrT="[Text]" phldr="1"/>
      <dgm:spPr/>
      <dgm:t>
        <a:bodyPr/>
        <a:lstStyle/>
        <a:p>
          <a:endParaRPr lang="en-US" dirty="0"/>
        </a:p>
      </dgm:t>
    </dgm:pt>
    <dgm:pt modelId="{AA4BC17C-8C92-4D7C-B9D6-CAD329AE70BF}" type="parTrans" cxnId="{A4164F38-E2FF-4F8A-BA04-B84C5A45993E}">
      <dgm:prSet/>
      <dgm:spPr/>
      <dgm:t>
        <a:bodyPr/>
        <a:lstStyle/>
        <a:p>
          <a:endParaRPr lang="en-US"/>
        </a:p>
      </dgm:t>
    </dgm:pt>
    <dgm:pt modelId="{BE92ABDD-1CF4-4F24-AFE3-C9D3F6A29473}" type="sibTrans" cxnId="{A4164F38-E2FF-4F8A-BA04-B84C5A45993E}">
      <dgm:prSet/>
      <dgm:spPr/>
      <dgm:t>
        <a:bodyPr/>
        <a:lstStyle/>
        <a:p>
          <a:endParaRPr lang="en-US"/>
        </a:p>
      </dgm:t>
    </dgm:pt>
    <dgm:pt modelId="{43D264C9-33C0-4081-8D99-69C001F5ECBB}">
      <dgm:prSet phldrT="[Text]" phldr="1"/>
      <dgm:spPr/>
      <dgm:t>
        <a:bodyPr/>
        <a:lstStyle/>
        <a:p>
          <a:endParaRPr lang="en-US"/>
        </a:p>
      </dgm:t>
    </dgm:pt>
    <dgm:pt modelId="{33C60CAF-5A06-42D9-B7F8-6E64094091B3}" type="parTrans" cxnId="{A9D06977-1158-4103-B277-5E403E3FE9F4}">
      <dgm:prSet/>
      <dgm:spPr/>
      <dgm:t>
        <a:bodyPr/>
        <a:lstStyle/>
        <a:p>
          <a:endParaRPr lang="en-US"/>
        </a:p>
      </dgm:t>
    </dgm:pt>
    <dgm:pt modelId="{485F2FCE-D622-421A-8828-69187E82AC9C}" type="sibTrans" cxnId="{A9D06977-1158-4103-B277-5E403E3FE9F4}">
      <dgm:prSet/>
      <dgm:spPr/>
      <dgm:t>
        <a:bodyPr/>
        <a:lstStyle/>
        <a:p>
          <a:endParaRPr lang="en-US"/>
        </a:p>
      </dgm:t>
    </dgm:pt>
    <dgm:pt modelId="{7DD7EE67-79B4-4242-9641-428E161886EE}">
      <dgm:prSet phldrT="[Text]" phldr="1"/>
      <dgm:spPr/>
      <dgm:t>
        <a:bodyPr/>
        <a:lstStyle/>
        <a:p>
          <a:endParaRPr lang="en-US" dirty="0"/>
        </a:p>
      </dgm:t>
    </dgm:pt>
    <dgm:pt modelId="{BA35D238-13D8-4169-9CD6-CEBC4CA631AC}" type="parTrans" cxnId="{AD20DB55-AB35-4661-8C2A-6B3898149213}">
      <dgm:prSet/>
      <dgm:spPr/>
      <dgm:t>
        <a:bodyPr/>
        <a:lstStyle/>
        <a:p>
          <a:endParaRPr lang="en-US"/>
        </a:p>
      </dgm:t>
    </dgm:pt>
    <dgm:pt modelId="{1BB652DD-EE51-46E8-A5A6-0FC3EC51F360}" type="sibTrans" cxnId="{AD20DB55-AB35-4661-8C2A-6B3898149213}">
      <dgm:prSet/>
      <dgm:spPr/>
      <dgm:t>
        <a:bodyPr/>
        <a:lstStyle/>
        <a:p>
          <a:endParaRPr lang="en-US"/>
        </a:p>
      </dgm:t>
    </dgm:pt>
    <dgm:pt modelId="{3F2CFBE5-697E-4B78-BCAD-BE6CC2736A2E}" type="pres">
      <dgm:prSet presAssocID="{2E24AB5D-020E-4EC8-8E11-D070216683B5}" presName="diagram" presStyleCnt="0">
        <dgm:presLayoutVars>
          <dgm:chPref val="1"/>
          <dgm:dir/>
          <dgm:animOne val="branch"/>
          <dgm:animLvl val="lvl"/>
          <dgm:resizeHandles/>
        </dgm:presLayoutVars>
      </dgm:prSet>
      <dgm:spPr/>
      <dgm:t>
        <a:bodyPr/>
        <a:lstStyle/>
        <a:p>
          <a:endParaRPr lang="bg-BG"/>
        </a:p>
      </dgm:t>
    </dgm:pt>
    <dgm:pt modelId="{C94105E3-530F-4C32-9F08-A6CB0D727F29}" type="pres">
      <dgm:prSet presAssocID="{93A450B9-F3AA-481A-99F9-B32E19CEB447}" presName="root" presStyleCnt="0"/>
      <dgm:spPr/>
    </dgm:pt>
    <dgm:pt modelId="{7AB561A5-EC1C-4DB9-9CA2-909A6098944F}" type="pres">
      <dgm:prSet presAssocID="{93A450B9-F3AA-481A-99F9-B32E19CEB447}" presName="rootComposite" presStyleCnt="0"/>
      <dgm:spPr/>
    </dgm:pt>
    <dgm:pt modelId="{8352260C-0C11-460E-A6FC-E3424ED2BDA8}" type="pres">
      <dgm:prSet presAssocID="{93A450B9-F3AA-481A-99F9-B32E19CEB447}" presName="rootText" presStyleLbl="node1" presStyleIdx="0" presStyleCnt="2"/>
      <dgm:spPr/>
      <dgm:t>
        <a:bodyPr/>
        <a:lstStyle/>
        <a:p>
          <a:endParaRPr lang="bg-BG"/>
        </a:p>
      </dgm:t>
    </dgm:pt>
    <dgm:pt modelId="{A303CEA8-A7E9-4DA2-92A5-726B2F7D6DDA}" type="pres">
      <dgm:prSet presAssocID="{93A450B9-F3AA-481A-99F9-B32E19CEB447}" presName="rootConnector" presStyleLbl="node1" presStyleIdx="0" presStyleCnt="2"/>
      <dgm:spPr/>
      <dgm:t>
        <a:bodyPr/>
        <a:lstStyle/>
        <a:p>
          <a:endParaRPr lang="bg-BG"/>
        </a:p>
      </dgm:t>
    </dgm:pt>
    <dgm:pt modelId="{B4D7A4DA-7751-4A37-9FCE-CCBB750A4DCA}" type="pres">
      <dgm:prSet presAssocID="{93A450B9-F3AA-481A-99F9-B32E19CEB447}" presName="childShape" presStyleCnt="0"/>
      <dgm:spPr/>
    </dgm:pt>
    <dgm:pt modelId="{5F1E644A-3698-49DA-B5C7-5E9716CCDD50}" type="pres">
      <dgm:prSet presAssocID="{36AF5F0F-8C18-4920-A777-D949C2C05A1B}" presName="Name13" presStyleLbl="parChTrans1D2" presStyleIdx="0" presStyleCnt="4"/>
      <dgm:spPr/>
      <dgm:t>
        <a:bodyPr/>
        <a:lstStyle/>
        <a:p>
          <a:endParaRPr lang="bg-BG"/>
        </a:p>
      </dgm:t>
    </dgm:pt>
    <dgm:pt modelId="{61598552-AF79-4A6D-943A-F019E0DD3F95}" type="pres">
      <dgm:prSet presAssocID="{12395CB7-6108-47FC-91FE-8D437129C2E3}" presName="childText" presStyleLbl="bgAcc1" presStyleIdx="0" presStyleCnt="4">
        <dgm:presLayoutVars>
          <dgm:bulletEnabled val="1"/>
        </dgm:presLayoutVars>
      </dgm:prSet>
      <dgm:spPr/>
      <dgm:t>
        <a:bodyPr/>
        <a:lstStyle/>
        <a:p>
          <a:endParaRPr lang="bg-BG"/>
        </a:p>
      </dgm:t>
    </dgm:pt>
    <dgm:pt modelId="{934D927B-D2B4-4CF1-828B-710E8AE3FCD0}" type="pres">
      <dgm:prSet presAssocID="{5D47DBEB-C73B-4C6E-AD3C-B2D76510B912}" presName="Name13" presStyleLbl="parChTrans1D2" presStyleIdx="1" presStyleCnt="4"/>
      <dgm:spPr/>
      <dgm:t>
        <a:bodyPr/>
        <a:lstStyle/>
        <a:p>
          <a:endParaRPr lang="bg-BG"/>
        </a:p>
      </dgm:t>
    </dgm:pt>
    <dgm:pt modelId="{EDD13E2C-5679-48D7-9BA7-E05C78038C9E}" type="pres">
      <dgm:prSet presAssocID="{C3EF4992-FA65-418C-B664-E99392E931E1}" presName="childText" presStyleLbl="bgAcc1" presStyleIdx="1" presStyleCnt="4">
        <dgm:presLayoutVars>
          <dgm:bulletEnabled val="1"/>
        </dgm:presLayoutVars>
      </dgm:prSet>
      <dgm:spPr/>
      <dgm:t>
        <a:bodyPr/>
        <a:lstStyle/>
        <a:p>
          <a:endParaRPr lang="bg-BG"/>
        </a:p>
      </dgm:t>
    </dgm:pt>
    <dgm:pt modelId="{19ADBC84-5893-4B83-9714-7A8DC180A905}" type="pres">
      <dgm:prSet presAssocID="{0EF5E3A6-0D38-457C-B210-6C34C6B5AA92}" presName="root" presStyleCnt="0"/>
      <dgm:spPr/>
    </dgm:pt>
    <dgm:pt modelId="{81DFB030-5F38-4EA1-A5E6-04CC039EACD4}" type="pres">
      <dgm:prSet presAssocID="{0EF5E3A6-0D38-457C-B210-6C34C6B5AA92}" presName="rootComposite" presStyleCnt="0"/>
      <dgm:spPr/>
    </dgm:pt>
    <dgm:pt modelId="{9848AE72-EA1A-4C3B-B604-99C7C63EC66E}" type="pres">
      <dgm:prSet presAssocID="{0EF5E3A6-0D38-457C-B210-6C34C6B5AA92}" presName="rootText" presStyleLbl="node1" presStyleIdx="1" presStyleCnt="2"/>
      <dgm:spPr/>
      <dgm:t>
        <a:bodyPr/>
        <a:lstStyle/>
        <a:p>
          <a:endParaRPr lang="bg-BG"/>
        </a:p>
      </dgm:t>
    </dgm:pt>
    <dgm:pt modelId="{189579B0-1E01-4F15-9BE1-D8D72EA06BD4}" type="pres">
      <dgm:prSet presAssocID="{0EF5E3A6-0D38-457C-B210-6C34C6B5AA92}" presName="rootConnector" presStyleLbl="node1" presStyleIdx="1" presStyleCnt="2"/>
      <dgm:spPr/>
      <dgm:t>
        <a:bodyPr/>
        <a:lstStyle/>
        <a:p>
          <a:endParaRPr lang="bg-BG"/>
        </a:p>
      </dgm:t>
    </dgm:pt>
    <dgm:pt modelId="{53B31D48-8AC2-4FD4-9E68-816E3FF1526F}" type="pres">
      <dgm:prSet presAssocID="{0EF5E3A6-0D38-457C-B210-6C34C6B5AA92}" presName="childShape" presStyleCnt="0"/>
      <dgm:spPr/>
    </dgm:pt>
    <dgm:pt modelId="{019BDB20-8D68-48F4-9804-588056967162}" type="pres">
      <dgm:prSet presAssocID="{33C60CAF-5A06-42D9-B7F8-6E64094091B3}" presName="Name13" presStyleLbl="parChTrans1D2" presStyleIdx="2" presStyleCnt="4"/>
      <dgm:spPr/>
      <dgm:t>
        <a:bodyPr/>
        <a:lstStyle/>
        <a:p>
          <a:endParaRPr lang="bg-BG"/>
        </a:p>
      </dgm:t>
    </dgm:pt>
    <dgm:pt modelId="{3332FBEE-5AD2-4223-9BC3-BEC46FFB46BC}" type="pres">
      <dgm:prSet presAssocID="{43D264C9-33C0-4081-8D99-69C001F5ECBB}" presName="childText" presStyleLbl="bgAcc1" presStyleIdx="2" presStyleCnt="4">
        <dgm:presLayoutVars>
          <dgm:bulletEnabled val="1"/>
        </dgm:presLayoutVars>
      </dgm:prSet>
      <dgm:spPr/>
      <dgm:t>
        <a:bodyPr/>
        <a:lstStyle/>
        <a:p>
          <a:endParaRPr lang="bg-BG"/>
        </a:p>
      </dgm:t>
    </dgm:pt>
    <dgm:pt modelId="{9C6B0C1D-EE47-4246-9EB9-7CC4C4CC262B}" type="pres">
      <dgm:prSet presAssocID="{BA35D238-13D8-4169-9CD6-CEBC4CA631AC}" presName="Name13" presStyleLbl="parChTrans1D2" presStyleIdx="3" presStyleCnt="4"/>
      <dgm:spPr/>
      <dgm:t>
        <a:bodyPr/>
        <a:lstStyle/>
        <a:p>
          <a:endParaRPr lang="bg-BG"/>
        </a:p>
      </dgm:t>
    </dgm:pt>
    <dgm:pt modelId="{A1DE7D11-48E3-4C5A-9EA7-C9D522330EBA}" type="pres">
      <dgm:prSet presAssocID="{7DD7EE67-79B4-4242-9641-428E161886EE}" presName="childText" presStyleLbl="bgAcc1" presStyleIdx="3" presStyleCnt="4">
        <dgm:presLayoutVars>
          <dgm:bulletEnabled val="1"/>
        </dgm:presLayoutVars>
      </dgm:prSet>
      <dgm:spPr/>
      <dgm:t>
        <a:bodyPr/>
        <a:lstStyle/>
        <a:p>
          <a:endParaRPr lang="bg-BG"/>
        </a:p>
      </dgm:t>
    </dgm:pt>
  </dgm:ptLst>
  <dgm:cxnLst>
    <dgm:cxn modelId="{731ACA9F-FF0F-49DE-BC81-A50DEB59E748}" type="presOf" srcId="{2E24AB5D-020E-4EC8-8E11-D070216683B5}" destId="{3F2CFBE5-697E-4B78-BCAD-BE6CC2736A2E}" srcOrd="0" destOrd="0" presId="urn:microsoft.com/office/officeart/2005/8/layout/hierarchy3"/>
    <dgm:cxn modelId="{028DA7E6-12D8-415B-9E56-22C700BC6898}" type="presOf" srcId="{0EF5E3A6-0D38-457C-B210-6C34C6B5AA92}" destId="{189579B0-1E01-4F15-9BE1-D8D72EA06BD4}" srcOrd="1" destOrd="0" presId="urn:microsoft.com/office/officeart/2005/8/layout/hierarchy3"/>
    <dgm:cxn modelId="{18CDAF7A-30A0-4F7A-B000-5EFA4EA8F030}" type="presOf" srcId="{93A450B9-F3AA-481A-99F9-B32E19CEB447}" destId="{8352260C-0C11-460E-A6FC-E3424ED2BDA8}" srcOrd="0" destOrd="0" presId="urn:microsoft.com/office/officeart/2005/8/layout/hierarchy3"/>
    <dgm:cxn modelId="{A4164F38-E2FF-4F8A-BA04-B84C5A45993E}" srcId="{2E24AB5D-020E-4EC8-8E11-D070216683B5}" destId="{0EF5E3A6-0D38-457C-B210-6C34C6B5AA92}" srcOrd="1" destOrd="0" parTransId="{AA4BC17C-8C92-4D7C-B9D6-CAD329AE70BF}" sibTransId="{BE92ABDD-1CF4-4F24-AFE3-C9D3F6A29473}"/>
    <dgm:cxn modelId="{F4B0685B-73DD-4A37-B1DA-A188A8A83342}" srcId="{93A450B9-F3AA-481A-99F9-B32E19CEB447}" destId="{12395CB7-6108-47FC-91FE-8D437129C2E3}" srcOrd="0" destOrd="0" parTransId="{36AF5F0F-8C18-4920-A777-D949C2C05A1B}" sibTransId="{F4C4E5C2-218D-4275-8BEB-182151AABEF8}"/>
    <dgm:cxn modelId="{A9D06977-1158-4103-B277-5E403E3FE9F4}" srcId="{0EF5E3A6-0D38-457C-B210-6C34C6B5AA92}" destId="{43D264C9-33C0-4081-8D99-69C001F5ECBB}" srcOrd="0" destOrd="0" parTransId="{33C60CAF-5A06-42D9-B7F8-6E64094091B3}" sibTransId="{485F2FCE-D622-421A-8828-69187E82AC9C}"/>
    <dgm:cxn modelId="{AD20DB55-AB35-4661-8C2A-6B3898149213}" srcId="{0EF5E3A6-0D38-457C-B210-6C34C6B5AA92}" destId="{7DD7EE67-79B4-4242-9641-428E161886EE}" srcOrd="1" destOrd="0" parTransId="{BA35D238-13D8-4169-9CD6-CEBC4CA631AC}" sibTransId="{1BB652DD-EE51-46E8-A5A6-0FC3EC51F360}"/>
    <dgm:cxn modelId="{09488E94-C47B-425C-9FC2-B459C4039ADC}" type="presOf" srcId="{0EF5E3A6-0D38-457C-B210-6C34C6B5AA92}" destId="{9848AE72-EA1A-4C3B-B604-99C7C63EC66E}" srcOrd="0" destOrd="0" presId="urn:microsoft.com/office/officeart/2005/8/layout/hierarchy3"/>
    <dgm:cxn modelId="{198BC8D4-EA6D-442E-AB4F-AD96206FFAEC}" type="presOf" srcId="{5D47DBEB-C73B-4C6E-AD3C-B2D76510B912}" destId="{934D927B-D2B4-4CF1-828B-710E8AE3FCD0}" srcOrd="0" destOrd="0" presId="urn:microsoft.com/office/officeart/2005/8/layout/hierarchy3"/>
    <dgm:cxn modelId="{106A776D-9C44-4671-B481-83F5B841CE8A}" type="presOf" srcId="{43D264C9-33C0-4081-8D99-69C001F5ECBB}" destId="{3332FBEE-5AD2-4223-9BC3-BEC46FFB46BC}" srcOrd="0" destOrd="0" presId="urn:microsoft.com/office/officeart/2005/8/layout/hierarchy3"/>
    <dgm:cxn modelId="{03257239-4E3D-46AF-B98C-98434C5BF937}" type="presOf" srcId="{12395CB7-6108-47FC-91FE-8D437129C2E3}" destId="{61598552-AF79-4A6D-943A-F019E0DD3F95}" srcOrd="0" destOrd="0" presId="urn:microsoft.com/office/officeart/2005/8/layout/hierarchy3"/>
    <dgm:cxn modelId="{C2769DF5-4B88-4834-B040-9781C7B606EB}" type="presOf" srcId="{93A450B9-F3AA-481A-99F9-B32E19CEB447}" destId="{A303CEA8-A7E9-4DA2-92A5-726B2F7D6DDA}" srcOrd="1" destOrd="0" presId="urn:microsoft.com/office/officeart/2005/8/layout/hierarchy3"/>
    <dgm:cxn modelId="{220EB653-B9C8-43BC-BF44-EE84FC027F3B}" type="presOf" srcId="{7DD7EE67-79B4-4242-9641-428E161886EE}" destId="{A1DE7D11-48E3-4C5A-9EA7-C9D522330EBA}" srcOrd="0" destOrd="0" presId="urn:microsoft.com/office/officeart/2005/8/layout/hierarchy3"/>
    <dgm:cxn modelId="{40A74A62-DECE-4317-ACAB-F926B7A67462}" type="presOf" srcId="{C3EF4992-FA65-418C-B664-E99392E931E1}" destId="{EDD13E2C-5679-48D7-9BA7-E05C78038C9E}" srcOrd="0" destOrd="0" presId="urn:microsoft.com/office/officeart/2005/8/layout/hierarchy3"/>
    <dgm:cxn modelId="{3B05D4C1-C8A5-478D-99B1-FC1270AC2712}" type="presOf" srcId="{36AF5F0F-8C18-4920-A777-D949C2C05A1B}" destId="{5F1E644A-3698-49DA-B5C7-5E9716CCDD50}" srcOrd="0" destOrd="0" presId="urn:microsoft.com/office/officeart/2005/8/layout/hierarchy3"/>
    <dgm:cxn modelId="{35D8C3B6-EA10-4DFF-AE9E-C581A4A25AC5}" type="presOf" srcId="{BA35D238-13D8-4169-9CD6-CEBC4CA631AC}" destId="{9C6B0C1D-EE47-4246-9EB9-7CC4C4CC262B}" srcOrd="0" destOrd="0" presId="urn:microsoft.com/office/officeart/2005/8/layout/hierarchy3"/>
    <dgm:cxn modelId="{445AECE4-EB66-4B09-9552-39CD3BA02AC9}" type="presOf" srcId="{33C60CAF-5A06-42D9-B7F8-6E64094091B3}" destId="{019BDB20-8D68-48F4-9804-588056967162}" srcOrd="0" destOrd="0" presId="urn:microsoft.com/office/officeart/2005/8/layout/hierarchy3"/>
    <dgm:cxn modelId="{CFBA2C51-D31F-4AB0-A9D8-C182D21F04F1}" srcId="{2E24AB5D-020E-4EC8-8E11-D070216683B5}" destId="{93A450B9-F3AA-481A-99F9-B32E19CEB447}" srcOrd="0" destOrd="0" parTransId="{4E3889BC-41FD-458D-BB55-CA0B4DE442E4}" sibTransId="{4DA81CB3-5B4A-47C8-A4D7-DA46FCC9907F}"/>
    <dgm:cxn modelId="{51B95084-E901-42F9-B1B8-488E606A3977}" srcId="{93A450B9-F3AA-481A-99F9-B32E19CEB447}" destId="{C3EF4992-FA65-418C-B664-E99392E931E1}" srcOrd="1" destOrd="0" parTransId="{5D47DBEB-C73B-4C6E-AD3C-B2D76510B912}" sibTransId="{52F1A159-ECC4-4F6E-9685-4F967529AC76}"/>
    <dgm:cxn modelId="{CB9AAB07-D837-4C07-B7E7-3639901957D2}" type="presParOf" srcId="{3F2CFBE5-697E-4B78-BCAD-BE6CC2736A2E}" destId="{C94105E3-530F-4C32-9F08-A6CB0D727F29}" srcOrd="0" destOrd="0" presId="urn:microsoft.com/office/officeart/2005/8/layout/hierarchy3"/>
    <dgm:cxn modelId="{8E6481C4-30E9-450C-BC3E-918E1C1BC378}" type="presParOf" srcId="{C94105E3-530F-4C32-9F08-A6CB0D727F29}" destId="{7AB561A5-EC1C-4DB9-9CA2-909A6098944F}" srcOrd="0" destOrd="0" presId="urn:microsoft.com/office/officeart/2005/8/layout/hierarchy3"/>
    <dgm:cxn modelId="{1420E7A3-4B6D-4EDC-87B2-B93FFDD7065C}" type="presParOf" srcId="{7AB561A5-EC1C-4DB9-9CA2-909A6098944F}" destId="{8352260C-0C11-460E-A6FC-E3424ED2BDA8}" srcOrd="0" destOrd="0" presId="urn:microsoft.com/office/officeart/2005/8/layout/hierarchy3"/>
    <dgm:cxn modelId="{C0535F39-B706-4760-8A05-69215888A45A}" type="presParOf" srcId="{7AB561A5-EC1C-4DB9-9CA2-909A6098944F}" destId="{A303CEA8-A7E9-4DA2-92A5-726B2F7D6DDA}" srcOrd="1" destOrd="0" presId="urn:microsoft.com/office/officeart/2005/8/layout/hierarchy3"/>
    <dgm:cxn modelId="{AA28A4DC-FEC4-4273-9427-86D010658A5F}" type="presParOf" srcId="{C94105E3-530F-4C32-9F08-A6CB0D727F29}" destId="{B4D7A4DA-7751-4A37-9FCE-CCBB750A4DCA}" srcOrd="1" destOrd="0" presId="urn:microsoft.com/office/officeart/2005/8/layout/hierarchy3"/>
    <dgm:cxn modelId="{4AFC8B78-6146-43A2-86CB-04C4542861C4}" type="presParOf" srcId="{B4D7A4DA-7751-4A37-9FCE-CCBB750A4DCA}" destId="{5F1E644A-3698-49DA-B5C7-5E9716CCDD50}" srcOrd="0" destOrd="0" presId="urn:microsoft.com/office/officeart/2005/8/layout/hierarchy3"/>
    <dgm:cxn modelId="{DC35A34B-A3BC-4E64-846E-74A11C01370A}" type="presParOf" srcId="{B4D7A4DA-7751-4A37-9FCE-CCBB750A4DCA}" destId="{61598552-AF79-4A6D-943A-F019E0DD3F95}" srcOrd="1" destOrd="0" presId="urn:microsoft.com/office/officeart/2005/8/layout/hierarchy3"/>
    <dgm:cxn modelId="{690E0084-46AE-4C93-87E5-A24095AD20F5}" type="presParOf" srcId="{B4D7A4DA-7751-4A37-9FCE-CCBB750A4DCA}" destId="{934D927B-D2B4-4CF1-828B-710E8AE3FCD0}" srcOrd="2" destOrd="0" presId="urn:microsoft.com/office/officeart/2005/8/layout/hierarchy3"/>
    <dgm:cxn modelId="{2933CCD8-06DB-4ACD-AE1E-D70E205665AA}" type="presParOf" srcId="{B4D7A4DA-7751-4A37-9FCE-CCBB750A4DCA}" destId="{EDD13E2C-5679-48D7-9BA7-E05C78038C9E}" srcOrd="3" destOrd="0" presId="urn:microsoft.com/office/officeart/2005/8/layout/hierarchy3"/>
    <dgm:cxn modelId="{05694BF8-0534-4F3C-9F49-E6A54C3D5056}" type="presParOf" srcId="{3F2CFBE5-697E-4B78-BCAD-BE6CC2736A2E}" destId="{19ADBC84-5893-4B83-9714-7A8DC180A905}" srcOrd="1" destOrd="0" presId="urn:microsoft.com/office/officeart/2005/8/layout/hierarchy3"/>
    <dgm:cxn modelId="{89D30CF1-53F8-4924-8173-01D41857149D}" type="presParOf" srcId="{19ADBC84-5893-4B83-9714-7A8DC180A905}" destId="{81DFB030-5F38-4EA1-A5E6-04CC039EACD4}" srcOrd="0" destOrd="0" presId="urn:microsoft.com/office/officeart/2005/8/layout/hierarchy3"/>
    <dgm:cxn modelId="{200176BE-2FE1-4474-92AD-4076F975FB46}" type="presParOf" srcId="{81DFB030-5F38-4EA1-A5E6-04CC039EACD4}" destId="{9848AE72-EA1A-4C3B-B604-99C7C63EC66E}" srcOrd="0" destOrd="0" presId="urn:microsoft.com/office/officeart/2005/8/layout/hierarchy3"/>
    <dgm:cxn modelId="{0B1FF016-CD5C-4439-9B3B-BCB7000F131F}" type="presParOf" srcId="{81DFB030-5F38-4EA1-A5E6-04CC039EACD4}" destId="{189579B0-1E01-4F15-9BE1-D8D72EA06BD4}" srcOrd="1" destOrd="0" presId="urn:microsoft.com/office/officeart/2005/8/layout/hierarchy3"/>
    <dgm:cxn modelId="{FADFE31A-8810-4AE6-9811-C1D7489BFB7C}" type="presParOf" srcId="{19ADBC84-5893-4B83-9714-7A8DC180A905}" destId="{53B31D48-8AC2-4FD4-9E68-816E3FF1526F}" srcOrd="1" destOrd="0" presId="urn:microsoft.com/office/officeart/2005/8/layout/hierarchy3"/>
    <dgm:cxn modelId="{8ED8F006-3205-42B9-A40F-8A7EA6DBBE1C}" type="presParOf" srcId="{53B31D48-8AC2-4FD4-9E68-816E3FF1526F}" destId="{019BDB20-8D68-48F4-9804-588056967162}" srcOrd="0" destOrd="0" presId="urn:microsoft.com/office/officeart/2005/8/layout/hierarchy3"/>
    <dgm:cxn modelId="{CBF9EC60-2A80-44A5-B29F-22CE98E639D3}" type="presParOf" srcId="{53B31D48-8AC2-4FD4-9E68-816E3FF1526F}" destId="{3332FBEE-5AD2-4223-9BC3-BEC46FFB46BC}" srcOrd="1" destOrd="0" presId="urn:microsoft.com/office/officeart/2005/8/layout/hierarchy3"/>
    <dgm:cxn modelId="{929E4FA0-9DD5-45D7-ABA6-19E0A290C534}" type="presParOf" srcId="{53B31D48-8AC2-4FD4-9E68-816E3FF1526F}" destId="{9C6B0C1D-EE47-4246-9EB9-7CC4C4CC262B}" srcOrd="2" destOrd="0" presId="urn:microsoft.com/office/officeart/2005/8/layout/hierarchy3"/>
    <dgm:cxn modelId="{F39742ED-69A1-4A36-BF15-5847DAA8849E}" type="presParOf" srcId="{53B31D48-8AC2-4FD4-9E68-816E3FF1526F}" destId="{A1DE7D11-48E3-4C5A-9EA7-C9D522330EBA}" srcOrd="3" destOrd="0" presId="urn:microsoft.com/office/officeart/2005/8/layout/hierarchy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5F28A0-AFAA-4C1D-AEBC-E8A2FCF05BA8}">
      <dsp:nvSpPr>
        <dsp:cNvPr id="0" name=""/>
        <dsp:cNvSpPr/>
      </dsp:nvSpPr>
      <dsp:spPr>
        <a:xfrm>
          <a:off x="2586740" y="2545706"/>
          <a:ext cx="3111418" cy="3111418"/>
        </a:xfrm>
        <a:prstGeom prst="gear9">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sz="4000" kern="1200" dirty="0" smtClean="0"/>
            <a:t>One </a:t>
          </a:r>
          <a:endParaRPr lang="en-US" sz="4000" kern="1200" dirty="0"/>
        </a:p>
      </dsp:txBody>
      <dsp:txXfrm>
        <a:off x="3212273" y="3274541"/>
        <a:ext cx="1860352" cy="1599333"/>
      </dsp:txXfrm>
    </dsp:sp>
    <dsp:sp modelId="{2BB07340-BE97-4673-BA1E-FA79701556BC}">
      <dsp:nvSpPr>
        <dsp:cNvPr id="0" name=""/>
        <dsp:cNvSpPr/>
      </dsp:nvSpPr>
      <dsp:spPr>
        <a:xfrm>
          <a:off x="1190154" y="1810280"/>
          <a:ext cx="2262850" cy="2262850"/>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sz="4000" kern="1200" dirty="0" smtClean="0"/>
            <a:t>two</a:t>
          </a:r>
          <a:endParaRPr lang="en-US" sz="4000" kern="1200" dirty="0"/>
        </a:p>
      </dsp:txBody>
      <dsp:txXfrm>
        <a:off x="1759833" y="2383402"/>
        <a:ext cx="1123492" cy="1116606"/>
      </dsp:txXfrm>
    </dsp:sp>
    <dsp:sp modelId="{71900B08-5B74-4F7B-A891-8F8FF911DCC2}">
      <dsp:nvSpPr>
        <dsp:cNvPr id="0" name=""/>
        <dsp:cNvSpPr/>
      </dsp:nvSpPr>
      <dsp:spPr>
        <a:xfrm rot="20700000">
          <a:off x="2457581" y="249144"/>
          <a:ext cx="2217131" cy="2217131"/>
        </a:xfrm>
        <a:prstGeom prst="gear6">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lvl="0" algn="ctr" defTabSz="1778000">
            <a:lnSpc>
              <a:spcPct val="90000"/>
            </a:lnSpc>
            <a:spcBef>
              <a:spcPct val="0"/>
            </a:spcBef>
            <a:spcAft>
              <a:spcPct val="35000"/>
            </a:spcAft>
          </a:pPr>
          <a:r>
            <a:rPr lang="en-US" sz="4000" kern="1200" dirty="0" smtClean="0"/>
            <a:t>three</a:t>
          </a:r>
          <a:endParaRPr lang="en-US" sz="4000" kern="1200" dirty="0"/>
        </a:p>
      </dsp:txBody>
      <dsp:txXfrm rot="-20700000">
        <a:off x="2943863" y="735426"/>
        <a:ext cx="1244567" cy="1244567"/>
      </dsp:txXfrm>
    </dsp:sp>
    <dsp:sp modelId="{A7FE1BA9-6627-44D5-BD65-CD702FC5F56E}">
      <dsp:nvSpPr>
        <dsp:cNvPr id="0" name=""/>
        <dsp:cNvSpPr/>
      </dsp:nvSpPr>
      <dsp:spPr>
        <a:xfrm>
          <a:off x="2777571" y="2066821"/>
          <a:ext cx="3982616" cy="3982616"/>
        </a:xfrm>
        <a:prstGeom prst="circularArrow">
          <a:avLst>
            <a:gd name="adj1" fmla="val 4688"/>
            <a:gd name="adj2" fmla="val 299029"/>
            <a:gd name="adj3" fmla="val 2542738"/>
            <a:gd name="adj4" fmla="val 15805177"/>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36B855E-9C45-4100-8FED-EFE88653AE98}">
      <dsp:nvSpPr>
        <dsp:cNvPr id="0" name=""/>
        <dsp:cNvSpPr/>
      </dsp:nvSpPr>
      <dsp:spPr>
        <a:xfrm>
          <a:off x="789407" y="1303319"/>
          <a:ext cx="2893619" cy="2893619"/>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EEE49F4-5A41-442B-8C70-143074261446}">
      <dsp:nvSpPr>
        <dsp:cNvPr id="0" name=""/>
        <dsp:cNvSpPr/>
      </dsp:nvSpPr>
      <dsp:spPr>
        <a:xfrm>
          <a:off x="1944735" y="-242768"/>
          <a:ext cx="3119904" cy="3119904"/>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52260C-0C11-460E-A6FC-E3424ED2BDA8}">
      <dsp:nvSpPr>
        <dsp:cNvPr id="0" name=""/>
        <dsp:cNvSpPr/>
      </dsp:nvSpPr>
      <dsp:spPr>
        <a:xfrm>
          <a:off x="44068" y="8"/>
          <a:ext cx="2158755" cy="10793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205" tIns="77470" rIns="116205" bIns="77470" numCol="1" spcCol="1270" anchor="ctr" anchorCtr="0">
          <a:noAutofit/>
        </a:bodyPr>
        <a:lstStyle/>
        <a:p>
          <a:pPr lvl="0" algn="ctr" defTabSz="2711450">
            <a:lnSpc>
              <a:spcPct val="90000"/>
            </a:lnSpc>
            <a:spcBef>
              <a:spcPct val="0"/>
            </a:spcBef>
            <a:spcAft>
              <a:spcPct val="35000"/>
            </a:spcAft>
          </a:pPr>
          <a:endParaRPr lang="en-US" sz="6100" kern="1200" dirty="0"/>
        </a:p>
      </dsp:txBody>
      <dsp:txXfrm>
        <a:off x="75682" y="31622"/>
        <a:ext cx="2095527" cy="1016149"/>
      </dsp:txXfrm>
    </dsp:sp>
    <dsp:sp modelId="{5F1E644A-3698-49DA-B5C7-5E9716CCDD50}">
      <dsp:nvSpPr>
        <dsp:cNvPr id="0" name=""/>
        <dsp:cNvSpPr/>
      </dsp:nvSpPr>
      <dsp:spPr>
        <a:xfrm>
          <a:off x="259944" y="1079386"/>
          <a:ext cx="215875" cy="809533"/>
        </a:xfrm>
        <a:custGeom>
          <a:avLst/>
          <a:gdLst/>
          <a:ahLst/>
          <a:cxnLst/>
          <a:rect l="0" t="0" r="0" b="0"/>
          <a:pathLst>
            <a:path>
              <a:moveTo>
                <a:pt x="0" y="0"/>
              </a:moveTo>
              <a:lnTo>
                <a:pt x="0" y="809533"/>
              </a:lnTo>
              <a:lnTo>
                <a:pt x="215875" y="80953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598552-AF79-4A6D-943A-F019E0DD3F95}">
      <dsp:nvSpPr>
        <dsp:cNvPr id="0" name=""/>
        <dsp:cNvSpPr/>
      </dsp:nvSpPr>
      <dsp:spPr>
        <a:xfrm>
          <a:off x="475819" y="1349231"/>
          <a:ext cx="1727004" cy="10793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7155" tIns="64770" rIns="97155" bIns="64770" numCol="1" spcCol="1270" anchor="ctr" anchorCtr="0">
          <a:noAutofit/>
        </a:bodyPr>
        <a:lstStyle/>
        <a:p>
          <a:pPr lvl="0" algn="ctr" defTabSz="2266950">
            <a:lnSpc>
              <a:spcPct val="90000"/>
            </a:lnSpc>
            <a:spcBef>
              <a:spcPct val="0"/>
            </a:spcBef>
            <a:spcAft>
              <a:spcPct val="35000"/>
            </a:spcAft>
          </a:pPr>
          <a:endParaRPr lang="en-US" sz="5100" kern="1200"/>
        </a:p>
      </dsp:txBody>
      <dsp:txXfrm>
        <a:off x="507433" y="1380845"/>
        <a:ext cx="1663776" cy="1016149"/>
      </dsp:txXfrm>
    </dsp:sp>
    <dsp:sp modelId="{934D927B-D2B4-4CF1-828B-710E8AE3FCD0}">
      <dsp:nvSpPr>
        <dsp:cNvPr id="0" name=""/>
        <dsp:cNvSpPr/>
      </dsp:nvSpPr>
      <dsp:spPr>
        <a:xfrm>
          <a:off x="259944" y="1079386"/>
          <a:ext cx="215875" cy="2158755"/>
        </a:xfrm>
        <a:custGeom>
          <a:avLst/>
          <a:gdLst/>
          <a:ahLst/>
          <a:cxnLst/>
          <a:rect l="0" t="0" r="0" b="0"/>
          <a:pathLst>
            <a:path>
              <a:moveTo>
                <a:pt x="0" y="0"/>
              </a:moveTo>
              <a:lnTo>
                <a:pt x="0" y="2158755"/>
              </a:lnTo>
              <a:lnTo>
                <a:pt x="215875" y="21587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D13E2C-5679-48D7-9BA7-E05C78038C9E}">
      <dsp:nvSpPr>
        <dsp:cNvPr id="0" name=""/>
        <dsp:cNvSpPr/>
      </dsp:nvSpPr>
      <dsp:spPr>
        <a:xfrm>
          <a:off x="475819" y="2698453"/>
          <a:ext cx="1727004" cy="10793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7155" tIns="64770" rIns="97155" bIns="64770" numCol="1" spcCol="1270" anchor="ctr" anchorCtr="0">
          <a:noAutofit/>
        </a:bodyPr>
        <a:lstStyle/>
        <a:p>
          <a:pPr lvl="0" algn="ctr" defTabSz="2266950">
            <a:lnSpc>
              <a:spcPct val="90000"/>
            </a:lnSpc>
            <a:spcBef>
              <a:spcPct val="0"/>
            </a:spcBef>
            <a:spcAft>
              <a:spcPct val="35000"/>
            </a:spcAft>
          </a:pPr>
          <a:endParaRPr lang="en-US" sz="5100" kern="1200"/>
        </a:p>
      </dsp:txBody>
      <dsp:txXfrm>
        <a:off x="507433" y="2730067"/>
        <a:ext cx="1663776" cy="1016149"/>
      </dsp:txXfrm>
    </dsp:sp>
    <dsp:sp modelId="{9848AE72-EA1A-4C3B-B604-99C7C63EC66E}">
      <dsp:nvSpPr>
        <dsp:cNvPr id="0" name=""/>
        <dsp:cNvSpPr/>
      </dsp:nvSpPr>
      <dsp:spPr>
        <a:xfrm>
          <a:off x="2742512" y="8"/>
          <a:ext cx="2158755" cy="10793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6205" tIns="77470" rIns="116205" bIns="77470" numCol="1" spcCol="1270" anchor="ctr" anchorCtr="0">
          <a:noAutofit/>
        </a:bodyPr>
        <a:lstStyle/>
        <a:p>
          <a:pPr lvl="0" algn="ctr" defTabSz="2711450">
            <a:lnSpc>
              <a:spcPct val="90000"/>
            </a:lnSpc>
            <a:spcBef>
              <a:spcPct val="0"/>
            </a:spcBef>
            <a:spcAft>
              <a:spcPct val="35000"/>
            </a:spcAft>
          </a:pPr>
          <a:endParaRPr lang="en-US" sz="6100" kern="1200" dirty="0"/>
        </a:p>
      </dsp:txBody>
      <dsp:txXfrm>
        <a:off x="2774126" y="31622"/>
        <a:ext cx="2095527" cy="1016149"/>
      </dsp:txXfrm>
    </dsp:sp>
    <dsp:sp modelId="{019BDB20-8D68-48F4-9804-588056967162}">
      <dsp:nvSpPr>
        <dsp:cNvPr id="0" name=""/>
        <dsp:cNvSpPr/>
      </dsp:nvSpPr>
      <dsp:spPr>
        <a:xfrm>
          <a:off x="2958388" y="1079386"/>
          <a:ext cx="215875" cy="809533"/>
        </a:xfrm>
        <a:custGeom>
          <a:avLst/>
          <a:gdLst/>
          <a:ahLst/>
          <a:cxnLst/>
          <a:rect l="0" t="0" r="0" b="0"/>
          <a:pathLst>
            <a:path>
              <a:moveTo>
                <a:pt x="0" y="0"/>
              </a:moveTo>
              <a:lnTo>
                <a:pt x="0" y="809533"/>
              </a:lnTo>
              <a:lnTo>
                <a:pt x="215875" y="80953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32FBEE-5AD2-4223-9BC3-BEC46FFB46BC}">
      <dsp:nvSpPr>
        <dsp:cNvPr id="0" name=""/>
        <dsp:cNvSpPr/>
      </dsp:nvSpPr>
      <dsp:spPr>
        <a:xfrm>
          <a:off x="3174264" y="1349231"/>
          <a:ext cx="1727004" cy="10793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7155" tIns="64770" rIns="97155" bIns="64770" numCol="1" spcCol="1270" anchor="ctr" anchorCtr="0">
          <a:noAutofit/>
        </a:bodyPr>
        <a:lstStyle/>
        <a:p>
          <a:pPr lvl="0" algn="ctr" defTabSz="2266950">
            <a:lnSpc>
              <a:spcPct val="90000"/>
            </a:lnSpc>
            <a:spcBef>
              <a:spcPct val="0"/>
            </a:spcBef>
            <a:spcAft>
              <a:spcPct val="35000"/>
            </a:spcAft>
          </a:pPr>
          <a:endParaRPr lang="en-US" sz="5100" kern="1200"/>
        </a:p>
      </dsp:txBody>
      <dsp:txXfrm>
        <a:off x="3205878" y="1380845"/>
        <a:ext cx="1663776" cy="1016149"/>
      </dsp:txXfrm>
    </dsp:sp>
    <dsp:sp modelId="{9C6B0C1D-EE47-4246-9EB9-7CC4C4CC262B}">
      <dsp:nvSpPr>
        <dsp:cNvPr id="0" name=""/>
        <dsp:cNvSpPr/>
      </dsp:nvSpPr>
      <dsp:spPr>
        <a:xfrm>
          <a:off x="2958388" y="1079386"/>
          <a:ext cx="215875" cy="2158755"/>
        </a:xfrm>
        <a:custGeom>
          <a:avLst/>
          <a:gdLst/>
          <a:ahLst/>
          <a:cxnLst/>
          <a:rect l="0" t="0" r="0" b="0"/>
          <a:pathLst>
            <a:path>
              <a:moveTo>
                <a:pt x="0" y="0"/>
              </a:moveTo>
              <a:lnTo>
                <a:pt x="0" y="2158755"/>
              </a:lnTo>
              <a:lnTo>
                <a:pt x="215875" y="215875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1DE7D11-48E3-4C5A-9EA7-C9D522330EBA}">
      <dsp:nvSpPr>
        <dsp:cNvPr id="0" name=""/>
        <dsp:cNvSpPr/>
      </dsp:nvSpPr>
      <dsp:spPr>
        <a:xfrm>
          <a:off x="3174264" y="2698453"/>
          <a:ext cx="1727004" cy="10793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7155" tIns="64770" rIns="97155" bIns="64770" numCol="1" spcCol="1270" anchor="ctr" anchorCtr="0">
          <a:noAutofit/>
        </a:bodyPr>
        <a:lstStyle/>
        <a:p>
          <a:pPr lvl="0" algn="ctr" defTabSz="2266950">
            <a:lnSpc>
              <a:spcPct val="90000"/>
            </a:lnSpc>
            <a:spcBef>
              <a:spcPct val="0"/>
            </a:spcBef>
            <a:spcAft>
              <a:spcPct val="35000"/>
            </a:spcAft>
          </a:pPr>
          <a:endParaRPr lang="en-US" sz="5100" kern="1200" dirty="0"/>
        </a:p>
      </dsp:txBody>
      <dsp:txXfrm>
        <a:off x="3205878" y="2730067"/>
        <a:ext cx="1663776" cy="1016149"/>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4010" y="9406420"/>
            <a:ext cx="18178780" cy="6490569"/>
          </a:xfrm>
        </p:spPr>
        <p:txBody>
          <a:bodyPr/>
          <a:lstStyle/>
          <a:p>
            <a:r>
              <a:rPr lang="en-US" smtClean="0"/>
              <a:t>Click to edit Master title style</a:t>
            </a:r>
            <a:endParaRPr lang="en-US"/>
          </a:p>
        </p:txBody>
      </p:sp>
      <p:sp>
        <p:nvSpPr>
          <p:cNvPr id="3" name="Subtitle 2"/>
          <p:cNvSpPr>
            <a:spLocks noGrp="1"/>
          </p:cNvSpPr>
          <p:nvPr>
            <p:ph type="subTitle" idx="1"/>
          </p:nvPr>
        </p:nvSpPr>
        <p:spPr>
          <a:xfrm>
            <a:off x="3208020" y="17158652"/>
            <a:ext cx="14970760" cy="7738216"/>
          </a:xfrm>
        </p:spPr>
        <p:txBody>
          <a:bodyPr/>
          <a:lstStyle>
            <a:lvl1pPr marL="0" indent="0" algn="ctr">
              <a:buNone/>
              <a:defRPr>
                <a:solidFill>
                  <a:schemeClr val="tx1">
                    <a:tint val="75000"/>
                  </a:schemeClr>
                </a:solidFill>
              </a:defRPr>
            </a:lvl1pPr>
            <a:lvl2pPr marL="1476162" indent="0" algn="ctr">
              <a:buNone/>
              <a:defRPr>
                <a:solidFill>
                  <a:schemeClr val="tx1">
                    <a:tint val="75000"/>
                  </a:schemeClr>
                </a:solidFill>
              </a:defRPr>
            </a:lvl2pPr>
            <a:lvl3pPr marL="2952323" indent="0" algn="ctr">
              <a:buNone/>
              <a:defRPr>
                <a:solidFill>
                  <a:schemeClr val="tx1">
                    <a:tint val="75000"/>
                  </a:schemeClr>
                </a:solidFill>
              </a:defRPr>
            </a:lvl3pPr>
            <a:lvl4pPr marL="4428485" indent="0" algn="ctr">
              <a:buNone/>
              <a:defRPr>
                <a:solidFill>
                  <a:schemeClr val="tx1">
                    <a:tint val="75000"/>
                  </a:schemeClr>
                </a:solidFill>
              </a:defRPr>
            </a:lvl4pPr>
            <a:lvl5pPr marL="5904647" indent="0" algn="ctr">
              <a:buNone/>
              <a:defRPr>
                <a:solidFill>
                  <a:schemeClr val="tx1">
                    <a:tint val="75000"/>
                  </a:schemeClr>
                </a:solidFill>
              </a:defRPr>
            </a:lvl5pPr>
            <a:lvl6pPr marL="7380808" indent="0" algn="ctr">
              <a:buNone/>
              <a:defRPr>
                <a:solidFill>
                  <a:schemeClr val="tx1">
                    <a:tint val="75000"/>
                  </a:schemeClr>
                </a:solidFill>
              </a:defRPr>
            </a:lvl6pPr>
            <a:lvl7pPr marL="8856970" indent="0" algn="ctr">
              <a:buNone/>
              <a:defRPr>
                <a:solidFill>
                  <a:schemeClr val="tx1">
                    <a:tint val="75000"/>
                  </a:schemeClr>
                </a:solidFill>
              </a:defRPr>
            </a:lvl7pPr>
            <a:lvl8pPr marL="10333131" indent="0" algn="ctr">
              <a:buNone/>
              <a:defRPr>
                <a:solidFill>
                  <a:schemeClr val="tx1">
                    <a:tint val="75000"/>
                  </a:schemeClr>
                </a:solidFill>
              </a:defRPr>
            </a:lvl8pPr>
            <a:lvl9pPr marL="11809293"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4DAFE1D-4F19-4092-BFE1-2C987A1AB5D4}" type="datetimeFigureOut">
              <a:rPr lang="en-US" smtClean="0"/>
              <a:pPr/>
              <a:t>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162446445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DAFE1D-4F19-4092-BFE1-2C987A1AB5D4}" type="datetimeFigureOut">
              <a:rPr lang="en-US" smtClean="0"/>
              <a:pPr/>
              <a:t>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512736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5430" y="1212605"/>
            <a:ext cx="4812030" cy="2583610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9340" y="1212605"/>
            <a:ext cx="14079643" cy="2583610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DAFE1D-4F19-4092-BFE1-2C987A1AB5D4}" type="datetimeFigureOut">
              <a:rPr lang="en-US" smtClean="0"/>
              <a:pPr/>
              <a:t>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1949875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DAFE1D-4F19-4092-BFE1-2C987A1AB5D4}" type="datetimeFigureOut">
              <a:rPr lang="en-US" smtClean="0"/>
              <a:pPr/>
              <a:t>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1919302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410" y="19457690"/>
            <a:ext cx="18178780" cy="6013939"/>
          </a:xfrm>
        </p:spPr>
        <p:txBody>
          <a:bodyPr anchor="t"/>
          <a:lstStyle>
            <a:lvl1pPr algn="l">
              <a:defRPr sz="12900" b="1" cap="all"/>
            </a:lvl1pPr>
          </a:lstStyle>
          <a:p>
            <a:r>
              <a:rPr lang="en-US" smtClean="0"/>
              <a:t>Click to edit Master title style</a:t>
            </a:r>
            <a:endParaRPr lang="en-US"/>
          </a:p>
        </p:txBody>
      </p:sp>
      <p:sp>
        <p:nvSpPr>
          <p:cNvPr id="3" name="Text Placeholder 2"/>
          <p:cNvSpPr>
            <a:spLocks noGrp="1"/>
          </p:cNvSpPr>
          <p:nvPr>
            <p:ph type="body" idx="1"/>
          </p:nvPr>
        </p:nvSpPr>
        <p:spPr>
          <a:xfrm>
            <a:off x="1689410" y="12833948"/>
            <a:ext cx="18178780" cy="6623742"/>
          </a:xfrm>
        </p:spPr>
        <p:txBody>
          <a:bodyPr anchor="b"/>
          <a:lstStyle>
            <a:lvl1pPr marL="0" indent="0">
              <a:buNone/>
              <a:defRPr sz="6500">
                <a:solidFill>
                  <a:schemeClr val="tx1">
                    <a:tint val="75000"/>
                  </a:schemeClr>
                </a:solidFill>
              </a:defRPr>
            </a:lvl1pPr>
            <a:lvl2pPr marL="1476162" indent="0">
              <a:buNone/>
              <a:defRPr sz="5800">
                <a:solidFill>
                  <a:schemeClr val="tx1">
                    <a:tint val="75000"/>
                  </a:schemeClr>
                </a:solidFill>
              </a:defRPr>
            </a:lvl2pPr>
            <a:lvl3pPr marL="2952323" indent="0">
              <a:buNone/>
              <a:defRPr sz="5200">
                <a:solidFill>
                  <a:schemeClr val="tx1">
                    <a:tint val="75000"/>
                  </a:schemeClr>
                </a:solidFill>
              </a:defRPr>
            </a:lvl3pPr>
            <a:lvl4pPr marL="4428485" indent="0">
              <a:buNone/>
              <a:defRPr sz="4500">
                <a:solidFill>
                  <a:schemeClr val="tx1">
                    <a:tint val="75000"/>
                  </a:schemeClr>
                </a:solidFill>
              </a:defRPr>
            </a:lvl4pPr>
            <a:lvl5pPr marL="5904647" indent="0">
              <a:buNone/>
              <a:defRPr sz="4500">
                <a:solidFill>
                  <a:schemeClr val="tx1">
                    <a:tint val="75000"/>
                  </a:schemeClr>
                </a:solidFill>
              </a:defRPr>
            </a:lvl5pPr>
            <a:lvl6pPr marL="7380808" indent="0">
              <a:buNone/>
              <a:defRPr sz="4500">
                <a:solidFill>
                  <a:schemeClr val="tx1">
                    <a:tint val="75000"/>
                  </a:schemeClr>
                </a:solidFill>
              </a:defRPr>
            </a:lvl6pPr>
            <a:lvl7pPr marL="8856970" indent="0">
              <a:buNone/>
              <a:defRPr sz="4500">
                <a:solidFill>
                  <a:schemeClr val="tx1">
                    <a:tint val="75000"/>
                  </a:schemeClr>
                </a:solidFill>
              </a:defRPr>
            </a:lvl7pPr>
            <a:lvl8pPr marL="10333131" indent="0">
              <a:buNone/>
              <a:defRPr sz="4500">
                <a:solidFill>
                  <a:schemeClr val="tx1">
                    <a:tint val="75000"/>
                  </a:schemeClr>
                </a:solidFill>
              </a:defRPr>
            </a:lvl8pPr>
            <a:lvl9pPr marL="11809293" indent="0">
              <a:buNone/>
              <a:defRPr sz="45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DAFE1D-4F19-4092-BFE1-2C987A1AB5D4}" type="datetimeFigureOut">
              <a:rPr lang="en-US" smtClean="0"/>
              <a:pPr/>
              <a:t>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3633979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9340" y="7065330"/>
            <a:ext cx="9445837" cy="19983384"/>
          </a:xfrm>
        </p:spPr>
        <p:txBody>
          <a:bodyPr/>
          <a:lstStyle>
            <a:lvl1pPr>
              <a:defRPr sz="9000"/>
            </a:lvl1pPr>
            <a:lvl2pPr>
              <a:defRPr sz="7700"/>
            </a:lvl2pPr>
            <a:lvl3pPr>
              <a:defRPr sz="6500"/>
            </a:lvl3pPr>
            <a:lvl4pPr>
              <a:defRPr sz="5800"/>
            </a:lvl4pPr>
            <a:lvl5pPr>
              <a:defRPr sz="5800"/>
            </a:lvl5pPr>
            <a:lvl6pPr>
              <a:defRPr sz="5800"/>
            </a:lvl6pPr>
            <a:lvl7pPr>
              <a:defRPr sz="5800"/>
            </a:lvl7pPr>
            <a:lvl8pPr>
              <a:defRPr sz="5800"/>
            </a:lvl8pPr>
            <a:lvl9pPr>
              <a:defRPr sz="5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0871623" y="7065330"/>
            <a:ext cx="9445837" cy="19983384"/>
          </a:xfrm>
        </p:spPr>
        <p:txBody>
          <a:bodyPr/>
          <a:lstStyle>
            <a:lvl1pPr>
              <a:defRPr sz="9000"/>
            </a:lvl1pPr>
            <a:lvl2pPr>
              <a:defRPr sz="7700"/>
            </a:lvl2pPr>
            <a:lvl3pPr>
              <a:defRPr sz="6500"/>
            </a:lvl3pPr>
            <a:lvl4pPr>
              <a:defRPr sz="5800"/>
            </a:lvl4pPr>
            <a:lvl5pPr>
              <a:defRPr sz="5800"/>
            </a:lvl5pPr>
            <a:lvl6pPr>
              <a:defRPr sz="5800"/>
            </a:lvl6pPr>
            <a:lvl7pPr>
              <a:defRPr sz="5800"/>
            </a:lvl7pPr>
            <a:lvl8pPr>
              <a:defRPr sz="5800"/>
            </a:lvl8pPr>
            <a:lvl9pPr>
              <a:defRPr sz="5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4DAFE1D-4F19-4092-BFE1-2C987A1AB5D4}" type="datetimeFigureOut">
              <a:rPr lang="en-US" smtClean="0"/>
              <a:pPr/>
              <a:t>11/9/2017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690119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69340" y="6777950"/>
            <a:ext cx="9449551" cy="2824727"/>
          </a:xfrm>
        </p:spPr>
        <p:txBody>
          <a:bodyPr anchor="b"/>
          <a:lstStyle>
            <a:lvl1pPr marL="0" indent="0">
              <a:buNone/>
              <a:defRPr sz="7700" b="1"/>
            </a:lvl1pPr>
            <a:lvl2pPr marL="1476162" indent="0">
              <a:buNone/>
              <a:defRPr sz="6500" b="1"/>
            </a:lvl2pPr>
            <a:lvl3pPr marL="2952323" indent="0">
              <a:buNone/>
              <a:defRPr sz="5800" b="1"/>
            </a:lvl3pPr>
            <a:lvl4pPr marL="4428485" indent="0">
              <a:buNone/>
              <a:defRPr sz="5200" b="1"/>
            </a:lvl4pPr>
            <a:lvl5pPr marL="5904647" indent="0">
              <a:buNone/>
              <a:defRPr sz="5200" b="1"/>
            </a:lvl5pPr>
            <a:lvl6pPr marL="7380808" indent="0">
              <a:buNone/>
              <a:defRPr sz="5200" b="1"/>
            </a:lvl6pPr>
            <a:lvl7pPr marL="8856970" indent="0">
              <a:buNone/>
              <a:defRPr sz="5200" b="1"/>
            </a:lvl7pPr>
            <a:lvl8pPr marL="10333131" indent="0">
              <a:buNone/>
              <a:defRPr sz="5200" b="1"/>
            </a:lvl8pPr>
            <a:lvl9pPr marL="11809293" indent="0">
              <a:buNone/>
              <a:defRPr sz="5200" b="1"/>
            </a:lvl9pPr>
          </a:lstStyle>
          <a:p>
            <a:pPr lvl="0"/>
            <a:r>
              <a:rPr lang="en-US" smtClean="0"/>
              <a:t>Click to edit Master text styles</a:t>
            </a:r>
          </a:p>
        </p:txBody>
      </p:sp>
      <p:sp>
        <p:nvSpPr>
          <p:cNvPr id="4" name="Content Placeholder 3"/>
          <p:cNvSpPr>
            <a:spLocks noGrp="1"/>
          </p:cNvSpPr>
          <p:nvPr>
            <p:ph sz="half" idx="2"/>
          </p:nvPr>
        </p:nvSpPr>
        <p:spPr>
          <a:xfrm>
            <a:off x="1069340" y="9602677"/>
            <a:ext cx="9449551" cy="17446034"/>
          </a:xfrm>
        </p:spPr>
        <p:txBody>
          <a:bodyPr/>
          <a:lstStyle>
            <a:lvl1pPr>
              <a:defRPr sz="7700"/>
            </a:lvl1pPr>
            <a:lvl2pPr>
              <a:defRPr sz="6500"/>
            </a:lvl2pPr>
            <a:lvl3pPr>
              <a:defRPr sz="5800"/>
            </a:lvl3pPr>
            <a:lvl4pPr>
              <a:defRPr sz="5200"/>
            </a:lvl4pPr>
            <a:lvl5pPr>
              <a:defRPr sz="5200"/>
            </a:lvl5pPr>
            <a:lvl6pPr>
              <a:defRPr sz="5200"/>
            </a:lvl6pPr>
            <a:lvl7pPr>
              <a:defRPr sz="5200"/>
            </a:lvl7pPr>
            <a:lvl8pPr>
              <a:defRPr sz="5200"/>
            </a:lvl8pPr>
            <a:lvl9pPr>
              <a:defRPr sz="5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0864198" y="6777950"/>
            <a:ext cx="9453263" cy="2824727"/>
          </a:xfrm>
        </p:spPr>
        <p:txBody>
          <a:bodyPr anchor="b"/>
          <a:lstStyle>
            <a:lvl1pPr marL="0" indent="0">
              <a:buNone/>
              <a:defRPr sz="7700" b="1"/>
            </a:lvl1pPr>
            <a:lvl2pPr marL="1476162" indent="0">
              <a:buNone/>
              <a:defRPr sz="6500" b="1"/>
            </a:lvl2pPr>
            <a:lvl3pPr marL="2952323" indent="0">
              <a:buNone/>
              <a:defRPr sz="5800" b="1"/>
            </a:lvl3pPr>
            <a:lvl4pPr marL="4428485" indent="0">
              <a:buNone/>
              <a:defRPr sz="5200" b="1"/>
            </a:lvl4pPr>
            <a:lvl5pPr marL="5904647" indent="0">
              <a:buNone/>
              <a:defRPr sz="5200" b="1"/>
            </a:lvl5pPr>
            <a:lvl6pPr marL="7380808" indent="0">
              <a:buNone/>
              <a:defRPr sz="5200" b="1"/>
            </a:lvl6pPr>
            <a:lvl7pPr marL="8856970" indent="0">
              <a:buNone/>
              <a:defRPr sz="5200" b="1"/>
            </a:lvl7pPr>
            <a:lvl8pPr marL="10333131" indent="0">
              <a:buNone/>
              <a:defRPr sz="5200" b="1"/>
            </a:lvl8pPr>
            <a:lvl9pPr marL="11809293" indent="0">
              <a:buNone/>
              <a:defRPr sz="5200" b="1"/>
            </a:lvl9pPr>
          </a:lstStyle>
          <a:p>
            <a:pPr lvl="0"/>
            <a:r>
              <a:rPr lang="en-US" smtClean="0"/>
              <a:t>Click to edit Master text styles</a:t>
            </a:r>
          </a:p>
        </p:txBody>
      </p:sp>
      <p:sp>
        <p:nvSpPr>
          <p:cNvPr id="6" name="Content Placeholder 5"/>
          <p:cNvSpPr>
            <a:spLocks noGrp="1"/>
          </p:cNvSpPr>
          <p:nvPr>
            <p:ph sz="quarter" idx="4"/>
          </p:nvPr>
        </p:nvSpPr>
        <p:spPr>
          <a:xfrm>
            <a:off x="10864198" y="9602677"/>
            <a:ext cx="9453263" cy="17446034"/>
          </a:xfrm>
        </p:spPr>
        <p:txBody>
          <a:bodyPr/>
          <a:lstStyle>
            <a:lvl1pPr>
              <a:defRPr sz="7700"/>
            </a:lvl1pPr>
            <a:lvl2pPr>
              <a:defRPr sz="6500"/>
            </a:lvl2pPr>
            <a:lvl3pPr>
              <a:defRPr sz="5800"/>
            </a:lvl3pPr>
            <a:lvl4pPr>
              <a:defRPr sz="5200"/>
            </a:lvl4pPr>
            <a:lvl5pPr>
              <a:defRPr sz="5200"/>
            </a:lvl5pPr>
            <a:lvl6pPr>
              <a:defRPr sz="5200"/>
            </a:lvl6pPr>
            <a:lvl7pPr>
              <a:defRPr sz="5200"/>
            </a:lvl7pPr>
            <a:lvl8pPr>
              <a:defRPr sz="5200"/>
            </a:lvl8pPr>
            <a:lvl9pPr>
              <a:defRPr sz="5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4DAFE1D-4F19-4092-BFE1-2C987A1AB5D4}" type="datetimeFigureOut">
              <a:rPr lang="en-US" smtClean="0"/>
              <a:pPr/>
              <a:t>11/9/2017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3704183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DAFE1D-4F19-4092-BFE1-2C987A1AB5D4}" type="datetimeFigureOut">
              <a:rPr lang="en-US" smtClean="0"/>
              <a:pPr/>
              <a:t>11/9/2017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1074411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DAFE1D-4F19-4092-BFE1-2C987A1AB5D4}" type="datetimeFigureOut">
              <a:rPr lang="en-US" smtClean="0"/>
              <a:pPr/>
              <a:t>11/9/2017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1692504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341" y="1205591"/>
            <a:ext cx="7036110" cy="5130774"/>
          </a:xfrm>
        </p:spPr>
        <p:txBody>
          <a:bodyPr anchor="b"/>
          <a:lstStyle>
            <a:lvl1pPr algn="l">
              <a:defRPr sz="6500" b="1"/>
            </a:lvl1pPr>
          </a:lstStyle>
          <a:p>
            <a:r>
              <a:rPr lang="en-US" smtClean="0"/>
              <a:t>Click to edit Master title style</a:t>
            </a:r>
            <a:endParaRPr lang="en-US"/>
          </a:p>
        </p:txBody>
      </p:sp>
      <p:sp>
        <p:nvSpPr>
          <p:cNvPr id="3" name="Content Placeholder 2"/>
          <p:cNvSpPr>
            <a:spLocks noGrp="1"/>
          </p:cNvSpPr>
          <p:nvPr>
            <p:ph idx="1"/>
          </p:nvPr>
        </p:nvSpPr>
        <p:spPr>
          <a:xfrm>
            <a:off x="8361645" y="1205594"/>
            <a:ext cx="11955815" cy="25843120"/>
          </a:xfrm>
        </p:spPr>
        <p:txBody>
          <a:bodyPr/>
          <a:lstStyle>
            <a:lvl1pPr>
              <a:defRPr sz="10300"/>
            </a:lvl1pPr>
            <a:lvl2pPr>
              <a:defRPr sz="9000"/>
            </a:lvl2pPr>
            <a:lvl3pPr>
              <a:defRPr sz="7700"/>
            </a:lvl3pPr>
            <a:lvl4pPr>
              <a:defRPr sz="6500"/>
            </a:lvl4pPr>
            <a:lvl5pPr>
              <a:defRPr sz="6500"/>
            </a:lvl5pPr>
            <a:lvl6pPr>
              <a:defRPr sz="6500"/>
            </a:lvl6pPr>
            <a:lvl7pPr>
              <a:defRPr sz="6500"/>
            </a:lvl7pPr>
            <a:lvl8pPr>
              <a:defRPr sz="6500"/>
            </a:lvl8pPr>
            <a:lvl9pPr>
              <a:defRPr sz="6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69341" y="6336367"/>
            <a:ext cx="7036110" cy="20712346"/>
          </a:xfrm>
        </p:spPr>
        <p:txBody>
          <a:bodyPr/>
          <a:lstStyle>
            <a:lvl1pPr marL="0" indent="0">
              <a:buNone/>
              <a:defRPr sz="4500"/>
            </a:lvl1pPr>
            <a:lvl2pPr marL="1476162" indent="0">
              <a:buNone/>
              <a:defRPr sz="3900"/>
            </a:lvl2pPr>
            <a:lvl3pPr marL="2952323" indent="0">
              <a:buNone/>
              <a:defRPr sz="3200"/>
            </a:lvl3pPr>
            <a:lvl4pPr marL="4428485" indent="0">
              <a:buNone/>
              <a:defRPr sz="2900"/>
            </a:lvl4pPr>
            <a:lvl5pPr marL="5904647" indent="0">
              <a:buNone/>
              <a:defRPr sz="2900"/>
            </a:lvl5pPr>
            <a:lvl6pPr marL="7380808" indent="0">
              <a:buNone/>
              <a:defRPr sz="2900"/>
            </a:lvl6pPr>
            <a:lvl7pPr marL="8856970" indent="0">
              <a:buNone/>
              <a:defRPr sz="2900"/>
            </a:lvl7pPr>
            <a:lvl8pPr marL="10333131" indent="0">
              <a:buNone/>
              <a:defRPr sz="2900"/>
            </a:lvl8pPr>
            <a:lvl9pPr marL="11809293" indent="0">
              <a:buNone/>
              <a:defRPr sz="2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DAFE1D-4F19-4092-BFE1-2C987A1AB5D4}" type="datetimeFigureOut">
              <a:rPr lang="en-US" smtClean="0"/>
              <a:pPr/>
              <a:t>11/9/2017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3422781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962" y="21195982"/>
            <a:ext cx="12832080" cy="2502306"/>
          </a:xfrm>
        </p:spPr>
        <p:txBody>
          <a:bodyPr anchor="b"/>
          <a:lstStyle>
            <a:lvl1pPr algn="l">
              <a:defRPr sz="6500" b="1"/>
            </a:lvl1pPr>
          </a:lstStyle>
          <a:p>
            <a:r>
              <a:rPr lang="en-US" smtClean="0"/>
              <a:t>Click to edit Master title style</a:t>
            </a:r>
            <a:endParaRPr lang="en-US"/>
          </a:p>
        </p:txBody>
      </p:sp>
      <p:sp>
        <p:nvSpPr>
          <p:cNvPr id="3" name="Picture Placeholder 2"/>
          <p:cNvSpPr>
            <a:spLocks noGrp="1"/>
          </p:cNvSpPr>
          <p:nvPr>
            <p:ph type="pic" idx="1"/>
          </p:nvPr>
        </p:nvSpPr>
        <p:spPr>
          <a:xfrm>
            <a:off x="4191962" y="2705572"/>
            <a:ext cx="12832080" cy="18167985"/>
          </a:xfrm>
        </p:spPr>
        <p:txBody>
          <a:bodyPr/>
          <a:lstStyle>
            <a:lvl1pPr marL="0" indent="0">
              <a:buNone/>
              <a:defRPr sz="10300"/>
            </a:lvl1pPr>
            <a:lvl2pPr marL="1476162" indent="0">
              <a:buNone/>
              <a:defRPr sz="9000"/>
            </a:lvl2pPr>
            <a:lvl3pPr marL="2952323" indent="0">
              <a:buNone/>
              <a:defRPr sz="7700"/>
            </a:lvl3pPr>
            <a:lvl4pPr marL="4428485" indent="0">
              <a:buNone/>
              <a:defRPr sz="6500"/>
            </a:lvl4pPr>
            <a:lvl5pPr marL="5904647" indent="0">
              <a:buNone/>
              <a:defRPr sz="6500"/>
            </a:lvl5pPr>
            <a:lvl6pPr marL="7380808" indent="0">
              <a:buNone/>
              <a:defRPr sz="6500"/>
            </a:lvl6pPr>
            <a:lvl7pPr marL="8856970" indent="0">
              <a:buNone/>
              <a:defRPr sz="6500"/>
            </a:lvl7pPr>
            <a:lvl8pPr marL="10333131" indent="0">
              <a:buNone/>
              <a:defRPr sz="6500"/>
            </a:lvl8pPr>
            <a:lvl9pPr marL="11809293" indent="0">
              <a:buNone/>
              <a:defRPr sz="6500"/>
            </a:lvl9pPr>
          </a:lstStyle>
          <a:p>
            <a:endParaRPr lang="en-US"/>
          </a:p>
        </p:txBody>
      </p:sp>
      <p:sp>
        <p:nvSpPr>
          <p:cNvPr id="4" name="Text Placeholder 3"/>
          <p:cNvSpPr>
            <a:spLocks noGrp="1"/>
          </p:cNvSpPr>
          <p:nvPr>
            <p:ph type="body" sz="half" idx="2"/>
          </p:nvPr>
        </p:nvSpPr>
        <p:spPr>
          <a:xfrm>
            <a:off x="4191962" y="23698288"/>
            <a:ext cx="12832080" cy="3553689"/>
          </a:xfrm>
        </p:spPr>
        <p:txBody>
          <a:bodyPr/>
          <a:lstStyle>
            <a:lvl1pPr marL="0" indent="0">
              <a:buNone/>
              <a:defRPr sz="4500"/>
            </a:lvl1pPr>
            <a:lvl2pPr marL="1476162" indent="0">
              <a:buNone/>
              <a:defRPr sz="3900"/>
            </a:lvl2pPr>
            <a:lvl3pPr marL="2952323" indent="0">
              <a:buNone/>
              <a:defRPr sz="3200"/>
            </a:lvl3pPr>
            <a:lvl4pPr marL="4428485" indent="0">
              <a:buNone/>
              <a:defRPr sz="2900"/>
            </a:lvl4pPr>
            <a:lvl5pPr marL="5904647" indent="0">
              <a:buNone/>
              <a:defRPr sz="2900"/>
            </a:lvl5pPr>
            <a:lvl6pPr marL="7380808" indent="0">
              <a:buNone/>
              <a:defRPr sz="2900"/>
            </a:lvl6pPr>
            <a:lvl7pPr marL="8856970" indent="0">
              <a:buNone/>
              <a:defRPr sz="2900"/>
            </a:lvl7pPr>
            <a:lvl8pPr marL="10333131" indent="0">
              <a:buNone/>
              <a:defRPr sz="2900"/>
            </a:lvl8pPr>
            <a:lvl9pPr marL="11809293" indent="0">
              <a:buNone/>
              <a:defRPr sz="2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DAFE1D-4F19-4092-BFE1-2C987A1AB5D4}" type="datetimeFigureOut">
              <a:rPr lang="en-US" smtClean="0"/>
              <a:pPr/>
              <a:t>11/9/2017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F68B0-BEC5-4B9B-9AFC-57295D942F08}" type="slidenum">
              <a:rPr lang="en-US" smtClean="0"/>
              <a:pPr/>
              <a:t>‹#›</a:t>
            </a:fld>
            <a:endParaRPr lang="en-US"/>
          </a:p>
        </p:txBody>
      </p:sp>
    </p:spTree>
    <p:extLst>
      <p:ext uri="{BB962C8B-B14F-4D97-AF65-F5344CB8AC3E}">
        <p14:creationId xmlns:p14="http://schemas.microsoft.com/office/powerpoint/2010/main" val="992248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340" y="1212603"/>
            <a:ext cx="19248120" cy="5046663"/>
          </a:xfrm>
          <a:prstGeom prst="rect">
            <a:avLst/>
          </a:prstGeom>
        </p:spPr>
        <p:txBody>
          <a:bodyPr vert="horz" lIns="295232" tIns="147616" rIns="295232" bIns="14761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069340" y="7065330"/>
            <a:ext cx="19248120" cy="19983384"/>
          </a:xfrm>
          <a:prstGeom prst="rect">
            <a:avLst/>
          </a:prstGeom>
        </p:spPr>
        <p:txBody>
          <a:bodyPr vert="horz" lIns="295232" tIns="147616" rIns="295232" bIns="14761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069340" y="28065053"/>
            <a:ext cx="4990253" cy="1612128"/>
          </a:xfrm>
          <a:prstGeom prst="rect">
            <a:avLst/>
          </a:prstGeom>
        </p:spPr>
        <p:txBody>
          <a:bodyPr vert="horz" lIns="295232" tIns="147616" rIns="295232" bIns="147616" rtlCol="0" anchor="ctr"/>
          <a:lstStyle>
            <a:lvl1pPr algn="l">
              <a:defRPr sz="3900">
                <a:solidFill>
                  <a:schemeClr val="tx1">
                    <a:tint val="75000"/>
                  </a:schemeClr>
                </a:solidFill>
              </a:defRPr>
            </a:lvl1pPr>
          </a:lstStyle>
          <a:p>
            <a:fld id="{B4DAFE1D-4F19-4092-BFE1-2C987A1AB5D4}" type="datetimeFigureOut">
              <a:rPr lang="en-US" smtClean="0"/>
              <a:pPr/>
              <a:t>11/9/2017</a:t>
            </a:fld>
            <a:endParaRPr lang="en-US"/>
          </a:p>
        </p:txBody>
      </p:sp>
      <p:sp>
        <p:nvSpPr>
          <p:cNvPr id="5" name="Footer Placeholder 4"/>
          <p:cNvSpPr>
            <a:spLocks noGrp="1"/>
          </p:cNvSpPr>
          <p:nvPr>
            <p:ph type="ftr" sz="quarter" idx="3"/>
          </p:nvPr>
        </p:nvSpPr>
        <p:spPr>
          <a:xfrm>
            <a:off x="7307157" y="28065053"/>
            <a:ext cx="6772487" cy="1612128"/>
          </a:xfrm>
          <a:prstGeom prst="rect">
            <a:avLst/>
          </a:prstGeom>
        </p:spPr>
        <p:txBody>
          <a:bodyPr vert="horz" lIns="295232" tIns="147616" rIns="295232" bIns="147616" rtlCol="0" anchor="ctr"/>
          <a:lstStyle>
            <a:lvl1pPr algn="ctr">
              <a:defRPr sz="3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27207" y="28065053"/>
            <a:ext cx="4990253" cy="1612128"/>
          </a:xfrm>
          <a:prstGeom prst="rect">
            <a:avLst/>
          </a:prstGeom>
        </p:spPr>
        <p:txBody>
          <a:bodyPr vert="horz" lIns="295232" tIns="147616" rIns="295232" bIns="147616" rtlCol="0" anchor="ctr"/>
          <a:lstStyle>
            <a:lvl1pPr algn="r">
              <a:defRPr sz="3900">
                <a:solidFill>
                  <a:schemeClr val="tx1">
                    <a:tint val="75000"/>
                  </a:schemeClr>
                </a:solidFill>
              </a:defRPr>
            </a:lvl1pPr>
          </a:lstStyle>
          <a:p>
            <a:fld id="{42CF68B0-BEC5-4B9B-9AFC-57295D942F08}" type="slidenum">
              <a:rPr lang="en-US" smtClean="0"/>
              <a:pPr/>
              <a:t>‹#›</a:t>
            </a:fld>
            <a:endParaRPr lang="en-US"/>
          </a:p>
        </p:txBody>
      </p:sp>
    </p:spTree>
    <p:extLst>
      <p:ext uri="{BB962C8B-B14F-4D97-AF65-F5344CB8AC3E}">
        <p14:creationId xmlns:p14="http://schemas.microsoft.com/office/powerpoint/2010/main" val="627648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952323" rtl="0" eaLnBrk="1" latinLnBrk="0" hangingPunct="1">
        <a:spcBef>
          <a:spcPct val="0"/>
        </a:spcBef>
        <a:buNone/>
        <a:defRPr sz="14200" kern="1200">
          <a:solidFill>
            <a:schemeClr val="tx1"/>
          </a:solidFill>
          <a:latin typeface="+mj-lt"/>
          <a:ea typeface="+mj-ea"/>
          <a:cs typeface="+mj-cs"/>
        </a:defRPr>
      </a:lvl1pPr>
    </p:titleStyle>
    <p:bodyStyle>
      <a:lvl1pPr marL="1107121" indent="-1107121" algn="l" defTabSz="2952323" rtl="0" eaLnBrk="1" latinLnBrk="0" hangingPunct="1">
        <a:spcBef>
          <a:spcPct val="20000"/>
        </a:spcBef>
        <a:buFont typeface="Arial" pitchFamily="34" charset="0"/>
        <a:buChar char="•"/>
        <a:defRPr sz="10300" kern="1200">
          <a:solidFill>
            <a:schemeClr val="tx1"/>
          </a:solidFill>
          <a:latin typeface="+mn-lt"/>
          <a:ea typeface="+mn-ea"/>
          <a:cs typeface="+mn-cs"/>
        </a:defRPr>
      </a:lvl1pPr>
      <a:lvl2pPr marL="2398763" indent="-922601" algn="l" defTabSz="2952323" rtl="0" eaLnBrk="1" latinLnBrk="0" hangingPunct="1">
        <a:spcBef>
          <a:spcPct val="20000"/>
        </a:spcBef>
        <a:buFont typeface="Arial" pitchFamily="34" charset="0"/>
        <a:buChar char="–"/>
        <a:defRPr sz="9000" kern="1200">
          <a:solidFill>
            <a:schemeClr val="tx1"/>
          </a:solidFill>
          <a:latin typeface="+mn-lt"/>
          <a:ea typeface="+mn-ea"/>
          <a:cs typeface="+mn-cs"/>
        </a:defRPr>
      </a:lvl2pPr>
      <a:lvl3pPr marL="3690404" indent="-738081" algn="l" defTabSz="2952323" rtl="0" eaLnBrk="1" latinLnBrk="0" hangingPunct="1">
        <a:spcBef>
          <a:spcPct val="20000"/>
        </a:spcBef>
        <a:buFont typeface="Arial" pitchFamily="34" charset="0"/>
        <a:buChar char="•"/>
        <a:defRPr sz="7700" kern="1200">
          <a:solidFill>
            <a:schemeClr val="tx1"/>
          </a:solidFill>
          <a:latin typeface="+mn-lt"/>
          <a:ea typeface="+mn-ea"/>
          <a:cs typeface="+mn-cs"/>
        </a:defRPr>
      </a:lvl3pPr>
      <a:lvl4pPr marL="5166566"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4pPr>
      <a:lvl5pPr marL="6642727"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5pPr>
      <a:lvl6pPr marL="8118889"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6pPr>
      <a:lvl7pPr marL="9595051"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7pPr>
      <a:lvl8pPr marL="11071212"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8pPr>
      <a:lvl9pPr marL="12547374"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9pPr>
    </p:bodyStyle>
    <p:otherStyle>
      <a:defPPr>
        <a:defRPr lang="en-US"/>
      </a:defPPr>
      <a:lvl1pPr marL="0" algn="l" defTabSz="2952323" rtl="0" eaLnBrk="1" latinLnBrk="0" hangingPunct="1">
        <a:defRPr sz="5800" kern="1200">
          <a:solidFill>
            <a:schemeClr val="tx1"/>
          </a:solidFill>
          <a:latin typeface="+mn-lt"/>
          <a:ea typeface="+mn-ea"/>
          <a:cs typeface="+mn-cs"/>
        </a:defRPr>
      </a:lvl1pPr>
      <a:lvl2pPr marL="1476162" algn="l" defTabSz="2952323" rtl="0" eaLnBrk="1" latinLnBrk="0" hangingPunct="1">
        <a:defRPr sz="5800" kern="1200">
          <a:solidFill>
            <a:schemeClr val="tx1"/>
          </a:solidFill>
          <a:latin typeface="+mn-lt"/>
          <a:ea typeface="+mn-ea"/>
          <a:cs typeface="+mn-cs"/>
        </a:defRPr>
      </a:lvl2pPr>
      <a:lvl3pPr marL="2952323" algn="l" defTabSz="2952323" rtl="0" eaLnBrk="1" latinLnBrk="0" hangingPunct="1">
        <a:defRPr sz="5800" kern="1200">
          <a:solidFill>
            <a:schemeClr val="tx1"/>
          </a:solidFill>
          <a:latin typeface="+mn-lt"/>
          <a:ea typeface="+mn-ea"/>
          <a:cs typeface="+mn-cs"/>
        </a:defRPr>
      </a:lvl3pPr>
      <a:lvl4pPr marL="4428485" algn="l" defTabSz="2952323" rtl="0" eaLnBrk="1" latinLnBrk="0" hangingPunct="1">
        <a:defRPr sz="5800" kern="1200">
          <a:solidFill>
            <a:schemeClr val="tx1"/>
          </a:solidFill>
          <a:latin typeface="+mn-lt"/>
          <a:ea typeface="+mn-ea"/>
          <a:cs typeface="+mn-cs"/>
        </a:defRPr>
      </a:lvl4pPr>
      <a:lvl5pPr marL="5904647" algn="l" defTabSz="2952323" rtl="0" eaLnBrk="1" latinLnBrk="0" hangingPunct="1">
        <a:defRPr sz="5800" kern="1200">
          <a:solidFill>
            <a:schemeClr val="tx1"/>
          </a:solidFill>
          <a:latin typeface="+mn-lt"/>
          <a:ea typeface="+mn-ea"/>
          <a:cs typeface="+mn-cs"/>
        </a:defRPr>
      </a:lvl5pPr>
      <a:lvl6pPr marL="7380808" algn="l" defTabSz="2952323" rtl="0" eaLnBrk="1" latinLnBrk="0" hangingPunct="1">
        <a:defRPr sz="5800" kern="1200">
          <a:solidFill>
            <a:schemeClr val="tx1"/>
          </a:solidFill>
          <a:latin typeface="+mn-lt"/>
          <a:ea typeface="+mn-ea"/>
          <a:cs typeface="+mn-cs"/>
        </a:defRPr>
      </a:lvl6pPr>
      <a:lvl7pPr marL="8856970" algn="l" defTabSz="2952323" rtl="0" eaLnBrk="1" latinLnBrk="0" hangingPunct="1">
        <a:defRPr sz="5800" kern="1200">
          <a:solidFill>
            <a:schemeClr val="tx1"/>
          </a:solidFill>
          <a:latin typeface="+mn-lt"/>
          <a:ea typeface="+mn-ea"/>
          <a:cs typeface="+mn-cs"/>
        </a:defRPr>
      </a:lvl7pPr>
      <a:lvl8pPr marL="10333131" algn="l" defTabSz="2952323" rtl="0" eaLnBrk="1" latinLnBrk="0" hangingPunct="1">
        <a:defRPr sz="5800" kern="1200">
          <a:solidFill>
            <a:schemeClr val="tx1"/>
          </a:solidFill>
          <a:latin typeface="+mn-lt"/>
          <a:ea typeface="+mn-ea"/>
          <a:cs typeface="+mn-cs"/>
        </a:defRPr>
      </a:lvl8pPr>
      <a:lvl9pPr marL="11809293" algn="l" defTabSz="2952323" rtl="0" eaLnBrk="1" latinLnBrk="0" hangingPunct="1">
        <a:defRPr sz="5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diagramColors" Target="../diagrams/colors2.xml"/><Relationship Id="rId3" Type="http://schemas.openxmlformats.org/officeDocument/2006/relationships/chart" Target="../charts/chart2.xml"/><Relationship Id="rId7" Type="http://schemas.openxmlformats.org/officeDocument/2006/relationships/diagramQuickStyle" Target="../diagrams/quickStyle1.xml"/><Relationship Id="rId12" Type="http://schemas.openxmlformats.org/officeDocument/2006/relationships/diagramQuickStyle" Target="../diagrams/quickStyle2.xml"/><Relationship Id="rId2" Type="http://schemas.openxmlformats.org/officeDocument/2006/relationships/chart" Target="../charts/chart1.xml"/><Relationship Id="rId1" Type="http://schemas.openxmlformats.org/officeDocument/2006/relationships/slideLayout" Target="../slideLayouts/slideLayout1.xml"/><Relationship Id="rId6" Type="http://schemas.openxmlformats.org/officeDocument/2006/relationships/diagramLayout" Target="../diagrams/layout1.xml"/><Relationship Id="rId11" Type="http://schemas.openxmlformats.org/officeDocument/2006/relationships/diagramLayout" Target="../diagrams/layout2.xml"/><Relationship Id="rId5" Type="http://schemas.openxmlformats.org/officeDocument/2006/relationships/diagramData" Target="../diagrams/data1.xml"/><Relationship Id="rId15" Type="http://schemas.openxmlformats.org/officeDocument/2006/relationships/image" Target="../media/image1.png"/><Relationship Id="rId10" Type="http://schemas.openxmlformats.org/officeDocument/2006/relationships/diagramData" Target="../diagrams/data2.xml"/><Relationship Id="rId4" Type="http://schemas.openxmlformats.org/officeDocument/2006/relationships/chart" Target="../charts/chart3.xml"/><Relationship Id="rId9" Type="http://schemas.microsoft.com/office/2007/relationships/diagramDrawing" Target="../diagrams/drawing1.xml"/><Relationship Id="rId14"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17577715" y="1295747"/>
            <a:ext cx="3384377" cy="1706145"/>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4348924" y="4482803"/>
            <a:ext cx="12889432" cy="830997"/>
          </a:xfrm>
          <a:prstGeom prst="rect">
            <a:avLst/>
          </a:prstGeom>
          <a:noFill/>
        </p:spPr>
        <p:txBody>
          <a:bodyPr wrap="square" rtlCol="0">
            <a:spAutoFit/>
          </a:bodyPr>
          <a:lstStyle/>
          <a:p>
            <a:pPr algn="ctr"/>
            <a:r>
              <a:rPr lang="en-US" sz="4800" dirty="0" smtClean="0"/>
              <a:t>TITLE OF THE </a:t>
            </a:r>
            <a:r>
              <a:rPr lang="pl-PL" sz="4800" dirty="0" smtClean="0"/>
              <a:t>COMPANY</a:t>
            </a:r>
            <a:endParaRPr lang="en-US" sz="4800" dirty="0"/>
          </a:p>
        </p:txBody>
      </p:sp>
      <p:sp>
        <p:nvSpPr>
          <p:cNvPr id="5" name="TextBox 4"/>
          <p:cNvSpPr txBox="1"/>
          <p:nvPr/>
        </p:nvSpPr>
        <p:spPr>
          <a:xfrm>
            <a:off x="4344856" y="5346899"/>
            <a:ext cx="12889432" cy="584775"/>
          </a:xfrm>
          <a:prstGeom prst="rect">
            <a:avLst/>
          </a:prstGeom>
          <a:noFill/>
        </p:spPr>
        <p:txBody>
          <a:bodyPr wrap="square" rtlCol="0">
            <a:spAutoFit/>
          </a:bodyPr>
          <a:lstStyle/>
          <a:p>
            <a:pPr algn="ctr"/>
            <a:r>
              <a:rPr lang="en-US" sz="3200" dirty="0" smtClean="0"/>
              <a:t>Name</a:t>
            </a:r>
            <a:endParaRPr lang="en-US" sz="3200" dirty="0"/>
          </a:p>
        </p:txBody>
      </p:sp>
      <p:sp>
        <p:nvSpPr>
          <p:cNvPr id="8" name="TextBox 7"/>
          <p:cNvSpPr txBox="1"/>
          <p:nvPr/>
        </p:nvSpPr>
        <p:spPr>
          <a:xfrm>
            <a:off x="788120" y="6715051"/>
            <a:ext cx="6912768" cy="4401205"/>
          </a:xfrm>
          <a:prstGeom prst="rect">
            <a:avLst/>
          </a:prstGeom>
          <a:noFill/>
        </p:spPr>
        <p:txBody>
          <a:bodyPr wrap="square" rtlCol="0">
            <a:spAutoFit/>
          </a:bodyPr>
          <a:lstStyle/>
          <a:p>
            <a:endParaRPr lang="en-US" sz="4000" dirty="0" smtClean="0"/>
          </a:p>
          <a:p>
            <a:pPr algn="just"/>
            <a:r>
              <a:rPr lang="en-US" sz="2400" dirty="0" smtClean="0"/>
              <a:t>your text here  your text here   your text here  your text here  your text here your text here your text here your text here your text here your text here  your text here your text here your text here your text here your text here your text here your text here</a:t>
            </a:r>
            <a:endParaRPr lang="en-US" sz="2400" dirty="0"/>
          </a:p>
          <a:p>
            <a:pPr algn="just"/>
            <a:r>
              <a:rPr lang="en-US" sz="2400" dirty="0"/>
              <a:t>your text here  your text here   your text here  your text here  your text here your text here your text here your text here your text here your text here  your text here your text here your text here your text here your text here your text here your text </a:t>
            </a:r>
            <a:r>
              <a:rPr lang="en-US" sz="2400" dirty="0" smtClean="0"/>
              <a:t>here</a:t>
            </a:r>
            <a:endParaRPr lang="en-US" dirty="0"/>
          </a:p>
        </p:txBody>
      </p:sp>
      <p:sp>
        <p:nvSpPr>
          <p:cNvPr id="9" name="TextBox 8"/>
          <p:cNvSpPr txBox="1"/>
          <p:nvPr/>
        </p:nvSpPr>
        <p:spPr>
          <a:xfrm>
            <a:off x="8461152" y="24195894"/>
            <a:ext cx="11953328" cy="2554545"/>
          </a:xfrm>
          <a:prstGeom prst="rect">
            <a:avLst/>
          </a:prstGeom>
          <a:solidFill>
            <a:schemeClr val="accent5">
              <a:lumMod val="20000"/>
              <a:lumOff val="80000"/>
            </a:schemeClr>
          </a:solidFill>
        </p:spPr>
        <p:txBody>
          <a:bodyPr wrap="square" rtlCol="0">
            <a:spAutoFit/>
          </a:bodyPr>
          <a:lstStyle/>
          <a:p>
            <a:endParaRPr lang="en-US" sz="4000" dirty="0" smtClean="0"/>
          </a:p>
          <a:p>
            <a:pPr algn="just"/>
            <a:r>
              <a:rPr lang="en-US" sz="2400" dirty="0" smtClean="0"/>
              <a:t>your text here  your text here   your text here  your text here  your text here your text here your text here your text here your text here your text here  your text here your text here your text here your text here your text here your text here your text here</a:t>
            </a:r>
            <a:endParaRPr lang="en-US" sz="2400" dirty="0"/>
          </a:p>
          <a:p>
            <a:pPr algn="just"/>
            <a:r>
              <a:rPr lang="en-US" sz="2400" dirty="0"/>
              <a:t>your text here  your text here   your text here  your text here  your text here your text here your text here your text here your text here your text here  your text </a:t>
            </a:r>
            <a:r>
              <a:rPr lang="en-US" sz="2400" dirty="0" smtClean="0"/>
              <a:t>here</a:t>
            </a:r>
            <a:endParaRPr lang="en-US" dirty="0"/>
          </a:p>
        </p:txBody>
      </p:sp>
      <p:sp>
        <p:nvSpPr>
          <p:cNvPr id="10" name="TextBox 9"/>
          <p:cNvSpPr txBox="1"/>
          <p:nvPr/>
        </p:nvSpPr>
        <p:spPr>
          <a:xfrm>
            <a:off x="14293800" y="7075091"/>
            <a:ext cx="5688632" cy="4031873"/>
          </a:xfrm>
          <a:prstGeom prst="rect">
            <a:avLst/>
          </a:prstGeom>
          <a:gradFill>
            <a:gsLst>
              <a:gs pos="65850">
                <a:srgbClr val="CCD8F0"/>
              </a:gs>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wrap="square" rtlCol="0">
            <a:spAutoFit/>
          </a:bodyPr>
          <a:lstStyle/>
          <a:p>
            <a:endParaRPr lang="en-US" sz="4000" dirty="0" smtClean="0"/>
          </a:p>
          <a:p>
            <a:pPr algn="just"/>
            <a:r>
              <a:rPr lang="en-US" sz="2400" dirty="0" smtClean="0"/>
              <a:t>your text here  your text here   your text here  your text here  your text here your your </a:t>
            </a:r>
            <a:r>
              <a:rPr lang="en-US" sz="2400" dirty="0"/>
              <a:t>text here  your text here   your text here  your text here  your </a:t>
            </a:r>
            <a:r>
              <a:rPr lang="en-US" sz="2400" dirty="0" smtClean="0"/>
              <a:t>your </a:t>
            </a:r>
            <a:r>
              <a:rPr lang="en-US" sz="2400" dirty="0"/>
              <a:t>text here  your text here   your text here  your text here  your text here your </a:t>
            </a:r>
            <a:endParaRPr lang="en-US" sz="2400" dirty="0" smtClean="0"/>
          </a:p>
          <a:p>
            <a:pPr marL="457200" indent="-457200" algn="just">
              <a:buFont typeface="+mj-lt"/>
              <a:buAutoNum type="arabicPeriod"/>
            </a:pPr>
            <a:r>
              <a:rPr lang="en-US" sz="2400" dirty="0" smtClean="0"/>
              <a:t>text </a:t>
            </a:r>
            <a:r>
              <a:rPr lang="en-US" sz="2400" dirty="0"/>
              <a:t>here your text here </a:t>
            </a:r>
            <a:endParaRPr lang="en-US" sz="2400" dirty="0" smtClean="0"/>
          </a:p>
          <a:p>
            <a:pPr marL="457200" indent="-457200" algn="just">
              <a:buFont typeface="+mj-lt"/>
              <a:buAutoNum type="arabicPeriod"/>
            </a:pPr>
            <a:r>
              <a:rPr lang="en-US" sz="2400" dirty="0" smtClean="0"/>
              <a:t>your </a:t>
            </a:r>
            <a:r>
              <a:rPr lang="en-US" sz="2400" dirty="0"/>
              <a:t>text here </a:t>
            </a:r>
            <a:endParaRPr lang="en-US" sz="2400" dirty="0" smtClean="0"/>
          </a:p>
          <a:p>
            <a:pPr marL="457200" indent="-457200" algn="just">
              <a:buFont typeface="+mj-lt"/>
              <a:buAutoNum type="arabicPeriod"/>
            </a:pPr>
            <a:r>
              <a:rPr lang="en-US" sz="2400" dirty="0" smtClean="0"/>
              <a:t>your </a:t>
            </a:r>
            <a:r>
              <a:rPr lang="en-US" sz="2400" dirty="0"/>
              <a:t>text here your text </a:t>
            </a:r>
          </a:p>
        </p:txBody>
      </p:sp>
      <p:graphicFrame>
        <p:nvGraphicFramePr>
          <p:cNvPr id="12" name="Chart 11"/>
          <p:cNvGraphicFramePr/>
          <p:nvPr>
            <p:extLst>
              <p:ext uri="{D42A27DB-BD31-4B8C-83A1-F6EECF244321}">
                <p14:modId xmlns:p14="http://schemas.microsoft.com/office/powerpoint/2010/main" val="3686895468"/>
              </p:ext>
            </p:extLst>
          </p:nvPr>
        </p:nvGraphicFramePr>
        <p:xfrm>
          <a:off x="1044328" y="11539587"/>
          <a:ext cx="6915533" cy="604175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p:nvPr>
            <p:extLst>
              <p:ext uri="{D42A27DB-BD31-4B8C-83A1-F6EECF244321}">
                <p14:modId xmlns:p14="http://schemas.microsoft.com/office/powerpoint/2010/main" val="2218957912"/>
              </p:ext>
            </p:extLst>
          </p:nvPr>
        </p:nvGraphicFramePr>
        <p:xfrm>
          <a:off x="8605168" y="17228219"/>
          <a:ext cx="11521280" cy="6696744"/>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p:cNvSpPr txBox="1"/>
          <p:nvPr/>
        </p:nvSpPr>
        <p:spPr>
          <a:xfrm>
            <a:off x="1145293" y="24348294"/>
            <a:ext cx="6912768" cy="4401205"/>
          </a:xfrm>
          <a:prstGeom prst="rect">
            <a:avLst/>
          </a:prstGeom>
          <a:noFill/>
        </p:spPr>
        <p:txBody>
          <a:bodyPr wrap="square" rtlCol="0">
            <a:spAutoFit/>
          </a:bodyPr>
          <a:lstStyle/>
          <a:p>
            <a:endParaRPr lang="en-US" sz="4000" dirty="0" smtClean="0"/>
          </a:p>
          <a:p>
            <a:pPr algn="just"/>
            <a:r>
              <a:rPr lang="en-US" sz="2400" dirty="0" smtClean="0"/>
              <a:t>your text here  your text here   your text here  your text here  your text here your text here your text here your text here your text here your text here  your text here your text here your text here your text here your text here your text here your text here</a:t>
            </a:r>
            <a:endParaRPr lang="en-US" sz="2400" dirty="0"/>
          </a:p>
          <a:p>
            <a:pPr algn="just"/>
            <a:r>
              <a:rPr lang="en-US" sz="2400" dirty="0"/>
              <a:t>your text here  your text here   your text here  your text here  your text here your text </a:t>
            </a:r>
            <a:r>
              <a:rPr lang="en-US" sz="2400" dirty="0" smtClean="0"/>
              <a:t>here</a:t>
            </a:r>
          </a:p>
          <a:p>
            <a:pPr algn="just"/>
            <a:r>
              <a:rPr lang="en-US" sz="2400" dirty="0" smtClean="0"/>
              <a:t> </a:t>
            </a:r>
            <a:r>
              <a:rPr lang="en-US" sz="2400" dirty="0"/>
              <a:t>your text here your text here your text here your text here  your text here your text here your text here your text here your text here your text here your text </a:t>
            </a:r>
            <a:r>
              <a:rPr lang="en-US" sz="2400" dirty="0" smtClean="0"/>
              <a:t>here</a:t>
            </a:r>
            <a:endParaRPr lang="en-US" dirty="0"/>
          </a:p>
        </p:txBody>
      </p:sp>
      <p:graphicFrame>
        <p:nvGraphicFramePr>
          <p:cNvPr id="15" name="Chart 14"/>
          <p:cNvGraphicFramePr/>
          <p:nvPr>
            <p:extLst>
              <p:ext uri="{D42A27DB-BD31-4B8C-83A1-F6EECF244321}">
                <p14:modId xmlns:p14="http://schemas.microsoft.com/office/powerpoint/2010/main" val="4226529987"/>
              </p:ext>
            </p:extLst>
          </p:nvPr>
        </p:nvGraphicFramePr>
        <p:xfrm>
          <a:off x="11989544" y="11683603"/>
          <a:ext cx="7048471" cy="5861886"/>
        </p:xfrm>
        <a:graphic>
          <a:graphicData uri="http://schemas.openxmlformats.org/drawingml/2006/chart">
            <c:chart xmlns:c="http://schemas.openxmlformats.org/drawingml/2006/chart" xmlns:r="http://schemas.openxmlformats.org/officeDocument/2006/relationships" r:id="rId4"/>
          </a:graphicData>
        </a:graphic>
      </p:graphicFrame>
      <p:sp>
        <p:nvSpPr>
          <p:cNvPr id="16" name="Circular Arrow 15"/>
          <p:cNvSpPr/>
          <p:nvPr/>
        </p:nvSpPr>
        <p:spPr>
          <a:xfrm rot="970014">
            <a:off x="8287553" y="12918225"/>
            <a:ext cx="3060340" cy="2808312"/>
          </a:xfrm>
          <a:prstGeom prst="circularArrow">
            <a:avLst>
              <a:gd name="adj1" fmla="val 12500"/>
              <a:gd name="adj2" fmla="val 1142319"/>
              <a:gd name="adj3" fmla="val 20457681"/>
              <a:gd name="adj4" fmla="val 12017867"/>
              <a:gd name="adj5" fmla="val 12500"/>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aphicFrame>
        <p:nvGraphicFramePr>
          <p:cNvPr id="17" name="Diagram 16"/>
          <p:cNvGraphicFramePr/>
          <p:nvPr>
            <p:extLst>
              <p:ext uri="{D42A27DB-BD31-4B8C-83A1-F6EECF244321}">
                <p14:modId xmlns:p14="http://schemas.microsoft.com/office/powerpoint/2010/main" val="1395710486"/>
              </p:ext>
            </p:extLst>
          </p:nvPr>
        </p:nvGraphicFramePr>
        <p:xfrm>
          <a:off x="1332360" y="17948299"/>
          <a:ext cx="6566581" cy="565712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9" name="TextBox 18"/>
          <p:cNvSpPr txBox="1"/>
          <p:nvPr/>
        </p:nvSpPr>
        <p:spPr>
          <a:xfrm>
            <a:off x="16971187" y="1295747"/>
            <a:ext cx="4415613" cy="1938992"/>
          </a:xfrm>
          <a:prstGeom prst="rect">
            <a:avLst/>
          </a:prstGeom>
          <a:noFill/>
        </p:spPr>
        <p:txBody>
          <a:bodyPr wrap="square" rtlCol="0">
            <a:spAutoFit/>
          </a:bodyPr>
          <a:lstStyle/>
          <a:p>
            <a:pPr algn="ctr"/>
            <a:r>
              <a:rPr lang="en-US" sz="4000" dirty="0" smtClean="0"/>
              <a:t>Your university</a:t>
            </a:r>
            <a:r>
              <a:rPr lang="pl-PL" sz="4000" dirty="0" smtClean="0"/>
              <a:t>/ company </a:t>
            </a:r>
            <a:r>
              <a:rPr lang="en-US" sz="4000" dirty="0" smtClean="0"/>
              <a:t> logo/name</a:t>
            </a:r>
            <a:endParaRPr lang="en-US" sz="4000" dirty="0"/>
          </a:p>
        </p:txBody>
      </p:sp>
      <p:sp>
        <p:nvSpPr>
          <p:cNvPr id="2" name="Text Box 18"/>
          <p:cNvSpPr txBox="1">
            <a:spLocks noChangeArrowheads="1"/>
          </p:cNvSpPr>
          <p:nvPr/>
        </p:nvSpPr>
        <p:spPr bwMode="auto">
          <a:xfrm>
            <a:off x="4140672" y="1200994"/>
            <a:ext cx="13270917" cy="2777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fontAlgn="base"/>
            <a:r>
              <a:rPr lang="en-US" sz="4400" b="1" dirty="0" smtClean="0"/>
              <a:t>IV International Conference</a:t>
            </a:r>
            <a:r>
              <a:rPr lang="pl-PL" sz="4400" b="1" dirty="0" smtClean="0"/>
              <a:t> </a:t>
            </a:r>
            <a:r>
              <a:rPr lang="en-US" sz="4400" b="1" dirty="0" smtClean="0"/>
              <a:t>“Scientific-Research Cooperation between Vietnam and Poland” (POL-VIET)</a:t>
            </a:r>
            <a:br>
              <a:rPr lang="en-US" sz="4400" b="1" dirty="0" smtClean="0"/>
            </a:br>
            <a:r>
              <a:rPr lang="en-US" sz="4400" b="1" dirty="0" smtClean="0"/>
              <a:t>20 – 22 November 2017</a:t>
            </a:r>
            <a:endParaRPr kumimoji="0" lang="en-US" altLang="en-US" sz="3600" b="1" i="0" u="none" strike="noStrike" cap="none" normalizeH="0" baseline="0" dirty="0" smtClean="0">
              <a:ln>
                <a:noFill/>
              </a:ln>
              <a:solidFill>
                <a:schemeClr val="tx1"/>
              </a:solidFill>
              <a:effectLst/>
              <a:ea typeface="Calibri" panose="020F0502020204030204" pitchFamily="34" charset="0"/>
              <a:cs typeface="Arial" panose="020B0604020202020204" pitchFamily="34" charset="0"/>
            </a:endParaRPr>
          </a:p>
          <a:p>
            <a:pPr lvl="0" algn="r"/>
            <a:r>
              <a:rPr lang="en-US" altLang="en-US" sz="3200" b="1" dirty="0" smtClean="0">
                <a:solidFill>
                  <a:schemeClr val="accent1">
                    <a:lumMod val="75000"/>
                  </a:schemeClr>
                </a:solidFill>
                <a:latin typeface="Tekton Pro Ext" panose="020F0605020208020904" pitchFamily="34" charset="0"/>
                <a:ea typeface="Calibri" panose="020F0502020204030204" pitchFamily="34" charset="0"/>
                <a:cs typeface="Times New Roman" panose="02020603050405020304" pitchFamily="18" charset="0"/>
              </a:rPr>
              <a:t>November</a:t>
            </a:r>
            <a:r>
              <a:rPr lang="en-US" altLang="en-US" sz="3200" b="1" dirty="0">
                <a:solidFill>
                  <a:schemeClr val="accent1">
                    <a:lumMod val="75000"/>
                  </a:schemeClr>
                </a:solidFill>
                <a:latin typeface="Tekton Pro Ext" panose="020F0605020208020904" pitchFamily="34" charset="0"/>
                <a:ea typeface="Calibri" panose="020F0502020204030204" pitchFamily="34" charset="0"/>
                <a:cs typeface="Times New Roman" panose="02020603050405020304" pitchFamily="18" charset="0"/>
              </a:rPr>
              <a:t>, </a:t>
            </a:r>
            <a:r>
              <a:rPr lang="pl-PL" altLang="en-US" sz="3200" b="1" dirty="0" smtClean="0">
                <a:solidFill>
                  <a:schemeClr val="accent1">
                    <a:lumMod val="75000"/>
                  </a:schemeClr>
                </a:solidFill>
                <a:latin typeface="Tekton Pro Ext" panose="020F0605020208020904" pitchFamily="34" charset="0"/>
                <a:ea typeface="Calibri" panose="020F0502020204030204" pitchFamily="34" charset="0"/>
                <a:cs typeface="Times New Roman" panose="02020603050405020304" pitchFamily="18" charset="0"/>
              </a:rPr>
              <a:t>KRAKOW</a:t>
            </a:r>
            <a:r>
              <a:rPr lang="en-US" altLang="en-US" sz="3200" b="1" dirty="0" smtClean="0">
                <a:solidFill>
                  <a:schemeClr val="accent1">
                    <a:lumMod val="75000"/>
                  </a:schemeClr>
                </a:solidFill>
                <a:latin typeface="Tekton Pro Ext" panose="020F0605020208020904" pitchFamily="34" charset="0"/>
                <a:ea typeface="Calibri" panose="020F0502020204030204" pitchFamily="34" charset="0"/>
                <a:cs typeface="Times New Roman" panose="02020603050405020304" pitchFamily="18" charset="0"/>
              </a:rPr>
              <a:t>, 2017</a:t>
            </a:r>
            <a:endParaRPr lang="en-US" altLang="en-US" sz="3200" dirty="0">
              <a:solidFill>
                <a:schemeClr val="accent1">
                  <a:lumMod val="75000"/>
                </a:schemeClr>
              </a:solidFill>
            </a:endParaRPr>
          </a:p>
          <a:p>
            <a:pPr algn="ctr"/>
            <a:endParaRPr kumimoji="0" lang="en-US" altLang="en-US" sz="3600" b="0" i="0" u="none" strike="noStrike" cap="none" normalizeH="0" baseline="0" dirty="0" smtClean="0">
              <a:ln>
                <a:noFill/>
              </a:ln>
              <a:solidFill>
                <a:schemeClr val="tx1"/>
              </a:solidFill>
              <a:effectLst/>
              <a:cs typeface="Arial" panose="020B0604020202020204" pitchFamily="34" charset="0"/>
            </a:endParaRPr>
          </a:p>
        </p:txBody>
      </p:sp>
      <p:sp>
        <p:nvSpPr>
          <p:cNvPr id="20" name="Rectangle 6"/>
          <p:cNvSpPr>
            <a:spLocks noChangeArrowheads="1"/>
          </p:cNvSpPr>
          <p:nvPr/>
        </p:nvSpPr>
        <p:spPr bwMode="auto">
          <a:xfrm>
            <a:off x="21191752" y="4858272"/>
            <a:ext cx="21386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cxnSp>
        <p:nvCxnSpPr>
          <p:cNvPr id="26" name="Straight Connector 25"/>
          <p:cNvCxnSpPr/>
          <p:nvPr/>
        </p:nvCxnSpPr>
        <p:spPr>
          <a:xfrm flipV="1">
            <a:off x="4356696" y="3230023"/>
            <a:ext cx="12977421" cy="28644"/>
          </a:xfrm>
          <a:prstGeom prst="line">
            <a:avLst/>
          </a:prstGeom>
          <a:ln/>
        </p:spPr>
        <p:style>
          <a:lnRef idx="2">
            <a:schemeClr val="accent1"/>
          </a:lnRef>
          <a:fillRef idx="0">
            <a:schemeClr val="accent1"/>
          </a:fillRef>
          <a:effectRef idx="1">
            <a:schemeClr val="accent1"/>
          </a:effectRef>
          <a:fontRef idx="minor">
            <a:schemeClr val="tx1"/>
          </a:fontRef>
        </p:style>
      </p:cxnSp>
      <p:graphicFrame>
        <p:nvGraphicFramePr>
          <p:cNvPr id="28" name="Diagram 27"/>
          <p:cNvGraphicFramePr/>
          <p:nvPr>
            <p:extLst>
              <p:ext uri="{D42A27DB-BD31-4B8C-83A1-F6EECF244321}">
                <p14:modId xmlns:p14="http://schemas.microsoft.com/office/powerpoint/2010/main" val="613054823"/>
              </p:ext>
            </p:extLst>
          </p:nvPr>
        </p:nvGraphicFramePr>
        <p:xfrm>
          <a:off x="8461152" y="7219107"/>
          <a:ext cx="4945337" cy="377784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30" name="Rectangle 29"/>
          <p:cNvSpPr/>
          <p:nvPr/>
        </p:nvSpPr>
        <p:spPr>
          <a:xfrm rot="18425334">
            <a:off x="-862380" y="14843050"/>
            <a:ext cx="20331200" cy="3170099"/>
          </a:xfrm>
          <a:prstGeom prst="rect">
            <a:avLst/>
          </a:prstGeom>
          <a:noFill/>
          <a:effectLst>
            <a:softEdge rad="127000"/>
          </a:effectLst>
        </p:spPr>
        <p:txBody>
          <a:bodyPr wrap="square" lIns="91440" tIns="45720" rIns="91440" bIns="45720">
            <a:spAutoFit/>
          </a:bodyPr>
          <a:lstStyle/>
          <a:p>
            <a:pPr algn="ctr"/>
            <a:r>
              <a:rPr lang="en-US" sz="20000" cap="none" spc="0" dirty="0" smtClean="0">
                <a:ln/>
                <a:solidFill>
                  <a:schemeClr val="bg1">
                    <a:lumMod val="85000"/>
                  </a:schemeClr>
                </a:solidFill>
                <a:effectLst>
                  <a:reflection blurRad="6350" stA="55000" endA="50" endPos="85000" dist="60007" dir="5400000" sy="-100000" algn="bl" rotWithShape="0"/>
                </a:effectLst>
              </a:rPr>
              <a:t>S   A  M  P  L  E</a:t>
            </a:r>
            <a:endParaRPr lang="en-US" sz="20000" cap="none" spc="0" dirty="0">
              <a:ln/>
              <a:solidFill>
                <a:schemeClr val="bg1">
                  <a:lumMod val="85000"/>
                </a:schemeClr>
              </a:solidFill>
              <a:effectLst>
                <a:reflection blurRad="6350" stA="55000" endA="50" endPos="85000" dist="60007" dir="5400000" sy="-100000" algn="bl" rotWithShape="0"/>
              </a:effectLst>
            </a:endParaRPr>
          </a:p>
        </p:txBody>
      </p:sp>
      <p:pic>
        <p:nvPicPr>
          <p:cNvPr id="1026" name="Picture 2"/>
          <p:cNvPicPr>
            <a:picLocks noChangeAspect="1" noChangeArrowheads="1"/>
          </p:cNvPicPr>
          <p:nvPr/>
        </p:nvPicPr>
        <p:blipFill>
          <a:blip r:embed="rId15" cstate="print"/>
          <a:srcRect/>
          <a:stretch>
            <a:fillRect/>
          </a:stretch>
        </p:blipFill>
        <p:spPr bwMode="auto">
          <a:xfrm>
            <a:off x="684288" y="1098427"/>
            <a:ext cx="3338338" cy="3024336"/>
          </a:xfrm>
          <a:prstGeom prst="rect">
            <a:avLst/>
          </a:prstGeom>
          <a:noFill/>
          <a:ln w="9525">
            <a:noFill/>
            <a:miter lim="800000"/>
            <a:headEnd/>
            <a:tailEnd/>
          </a:ln>
        </p:spPr>
      </p:pic>
    </p:spTree>
    <p:extLst>
      <p:ext uri="{BB962C8B-B14F-4D97-AF65-F5344CB8AC3E}">
        <p14:creationId xmlns:p14="http://schemas.microsoft.com/office/powerpoint/2010/main" val="13199124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2239</TotalTime>
  <Words>380</Words>
  <Application>Microsoft Office PowerPoint</Application>
  <PresentationFormat>Niestandardowy</PresentationFormat>
  <Paragraphs>24</Paragraphs>
  <Slides>1</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1</vt:i4>
      </vt:variant>
    </vt:vector>
  </HeadingPairs>
  <TitlesOfParts>
    <vt:vector size="6" baseType="lpstr">
      <vt:lpstr>Arial</vt:lpstr>
      <vt:lpstr>Calibri</vt:lpstr>
      <vt:lpstr>Tekton Pro Ext</vt:lpstr>
      <vt:lpstr>Times New Roman</vt:lpstr>
      <vt:lpstr>Office Theme</vt:lpstr>
      <vt:lpstr>Prezentacja programu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mb</dc:creator>
  <cp:lastModifiedBy>Marek</cp:lastModifiedBy>
  <cp:revision>18</cp:revision>
  <dcterms:created xsi:type="dcterms:W3CDTF">2013-02-11T11:53:56Z</dcterms:created>
  <dcterms:modified xsi:type="dcterms:W3CDTF">2017-11-09T14:37:13Z</dcterms:modified>
</cp:coreProperties>
</file>